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B27DC7-76B8-4A9D-812F-22556EFE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7CDF79-38F8-4994-9703-B53ED96EC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392A8-C703-4181-8E9E-E574D3A0D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F46B6-F206-4882-909B-90DB1978C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7E2CB7-8B7F-4D1D-9F65-332C36710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BF4A33-9ABF-496D-BA52-393EA6C5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A5399-22CC-4AED-80DB-56EDC2DB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2D96A-96E2-48F3-9478-1710C0126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63704-4863-4A2A-AFD4-5C3C1BA5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79E27-0F3B-4F0A-AA67-738B1246C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429D9-52CA-4F7C-99E4-CB9196999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40144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《房地产开发模式》ppt课件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房地产开发模式分类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房地产开发的风险与挑战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明确房地产开发的定义，阐述其特点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房地产开发是指通过土地、资本、劳动力等生产要素的投入，经过规划、建设、营销等环节，形成房地产商品和服务的经济活动。它具有投资大、周期长、风险高等特点，同时也具有较高的收益性和增值空间。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分析房地产开发在经济、社会、城市发展等方面的作用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开发对于经济发展具有重要推动作用，它能够带动相关产业的发展，增加就业机会，促进经济增长。同时，房地产开发也是满足人们居住需求、改善生活质量的重要途径。此外，房地产开发对于城市发展也具有重要影响，它能够改变城市面貌，提升城市品质和生活品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梳理房地产开发的历史沿革，分析未来发展趋势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房地产开发经历了多个阶段，从起步、探索、发展到现在，逐渐走向成熟和稳定。随着城市化进程的加速和人口红利的释放，未来房地产开发仍有较大的发展空间。同时，随着政策调控的加强和市场竞争的加剧，房地产开发也将面临更多的挑战和机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房地产开发的历史与发展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房地产开发模式分类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以土地获取、规划设计、建筑施工、销售及售后服务为主线，开发商通过自行融资或银行贷款进行投资开发。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该模式中，开发商通常通过招拍挂方式获取土地，然后进行规划设计，接着进行建筑施工，并在建筑完成之后进行销售，提供售后服务。这种模式对开发商的融资能力和项目管理能力要求较高。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传统房地产开发模式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通过集合投资者的资金购买、经营和管理房地产，为投资者提供与房地产相关的投资收益。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REITs模式中，开发商将已经开发完成的物业打包成信托计划，通过证券市场向投资者发行，募集的资金用于继续购买新的物业或进行物业的升级改造。这种模式降低了投资门槛，为投资者提供了更多投资选择。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房地产投资信托（REITs）模式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通过互联网平台募集资金和资源，共同参与房地产开发和经营。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筹模式中，开发商通过互联网平台发布众筹项目，吸引投资者参与，共同出资、出资源，共同参与项目的开发建设和经营管理。这种模式可以降低开发商的融资成本和风险，同时为投资者提供更多参与感和归属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房地产众筹模式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房地产轻资产模式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以输出管理和品牌服务为核心，开发商不直接持有物业，而是通过输出管理和品牌服务获取收益。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轻资产模式中，开发商专注于提供管理和品牌服务，通过与物业持有者合作，为其提供物业管理、品牌输出、营销推广等服务。这种模式可以降低开发商的资产负担和风险，同时提高其服务质量和品牌影响力。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房地产开发流程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土地拍卖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协议转让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合作开发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股权收购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土地获取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通过竞拍方式获得土地使用权，通常适用于公开市场上的土地出让。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通过与土地所有者或持有者协商，达成土地使用权转让协议。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与土地所有者或持有者合作，共同进行房地产开发。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通过收购目标公司的股权，间接获得土地使用权。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项目规划与设计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根据市场需求和法律法规要求，制定项目规划方案。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通过招标方式选择合适的设计单位，进行项目的设计工作。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对设计方案进行审查，确保符合规划要求和法律法规。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根据实际情况和反馈意见，对规划设计方案进行优化和调整。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规划方案编制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设计招标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设计审查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方案优化与调整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https://d.book118.com/765240144342011041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2024-09-02T20:13:25.826</cp:lastPrinted>
  <dcterms:created xsi:type="dcterms:W3CDTF">2024-09-02T12:13:25Z</dcterms:created>
  <dcterms:modified xsi:type="dcterms:W3CDTF">2024-09-02T12:13:27Z</dcterms:modified>
</cp:coreProperties>
</file>