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0AD95-9540-471E-BF1E-CA8FC00B4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70973-23B6-41B5-B042-14DA021FB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F2F42-D923-405E-B03B-31D7067F6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44359-E67A-4DEE-9C76-A8CB26300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E40621-D68B-48A4-B9D1-BEA5FFC45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952A74-5B35-4395-82FA-ABC6B32C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ABCE41-EE35-49F0-A4C6-7AE6E5D75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9ED1E-CFEB-44AC-9C82-66FD3EE25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B58DF-834C-44FC-B815-2A2DF486F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6324A-EC44-4B71-B49C-26989DFA6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89927-3B8B-4E8E-A9F2-74566CC9A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402123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新生儿抚触ppt下载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新生儿抚触的实践与应用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新生儿抚触是一种通过触摸和轻拍新生儿身体的护理方式，旨在促进宝宝的生长和发育。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抚触有助于增进亲子关系，促进宝宝神经系统的发育，增强免疫力，减少哭闹，改善睡眠质量等。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16" r="288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新生儿抚触起源于20世纪50年代的美国，最初是为了治疗早产儿的一些健康问题。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随着研究的深入，抚触逐渐被应用于健康的足月新生儿，并成为一种普遍的护理方式。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抚触通过刺激皮肤感受器，将信号传递到大脑，促进宝宝神经系统的发育和成熟。同时，抚触能够刺激宝宝的免疫系统，增强免疫力。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研究表明，新生儿抚触可以促进宝宝的生长发育，增强免疫力，减少哭闹，改善睡眠质量，增加亲子情感等。此外，抚触还有助于减轻新生儿的焦虑和恐惧感，促进心理发展。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抚触的原理与效果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新生儿抚触的方法与技巧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确保环境舒适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选择一个安静、温暖、舒适的环境进行抚触，室温控制在26-28摄氏度之间。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准备抚触油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准备一瓶温和的婴儿抚触油，以润滑宝宝的皮肤，减少摩擦和刺激。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洗手并温暖双手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抚触前要彻底清洗双手，确保双手温暖，可以轻轻摩擦双手，使双手更加温暖柔软。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脸部抚触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轻轻按摩宝宝的额头、眉毛、眼睛、鼻子、脸颊和下巴，促进面部肌肉的放松。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腹部抚触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以顺时针方向按摩宝宝的腹部，帮助消化和排气。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四肢抚触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轻轻按摩宝宝的胳膊和腿，促进血液循环和肌肉发育。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胸部抚触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以画圆的方式按摩宝宝的胸部，促进心肺功能发育。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手部抚触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轻轻按摩宝宝的手心和手指，促进手部精细动作的发育。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背部抚触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从颈部到臀部轻柔地按摩宝宝的背部，促进脊柱发育和舒缓紧张情绪。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在抚触过程中，要时刻观察宝宝的反应，如果宝宝出现哭闹、烦躁等不适症状，应立即停止抚触。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观察反应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不要强迫宝宝接受抚触，要让宝宝自主选择是否接受抚触。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避免强迫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在抚触过程中，要掌握好力度，不要过度用力以免伤害到宝宝。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注意力度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每次抚触时间不宜过长，建议在15-20分钟左右。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注意时间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2973" r="1297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抚触的注意事项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新生儿抚触的实践与应用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https://d.book118.com/765240212342011111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2024-09-18T01:21:41.401</cp:lastPrinted>
  <dcterms:created xsi:type="dcterms:W3CDTF">2024-09-17T17:21:41Z</dcterms:created>
  <dcterms:modified xsi:type="dcterms:W3CDTF">2024-09-17T17:21:43Z</dcterms:modified>
</cp:coreProperties>
</file>