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5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8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22DDDF-62B6-4929-92D1-340FF8249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24DB7-2219-461B-8BCE-5C0024FC2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58DEAA-3557-499E-9437-6C4DDF417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B8150F-6DDA-443E-AB6B-8EC8EEED19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B4F3C2-ABAD-41E7-9FD6-6AB466D670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2BAD22-0AAC-4230-9BB0-6353EBD507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528A9D-C0DE-4D6F-AFFB-E8DEC2726B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A0AE61-B90F-467D-804C-F28F6AA09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9E971C-A88B-4079-868A-E2510DCA9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12F24-97F8-4919-9C81-12838930A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122ED-FD46-4D95-B16C-D4297B2C9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041" r:id="rId2"/>
    <p:sldLayoutId id="2147484042" r:id="rId3"/>
    <p:sldLayoutId id="2147484043" r:id="rId4"/>
    <p:sldLayoutId id="2147484044" r:id="rId5"/>
    <p:sldLayoutId id="2147484045" r:id="rId6"/>
    <p:sldLayoutId id="2147484046" r:id="rId7"/>
    <p:sldLayoutId id="2147484047" r:id="rId8"/>
    <p:sldLayoutId id="2147484048" r:id="rId9"/>
    <p:sldLayoutId id="2147484049" r:id="rId10"/>
    <p:sldLayoutId id="2147484050"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tags" Target="../tags/tag139.xml" /><Relationship Id="rId20" Type="http://schemas.openxmlformats.org/officeDocument/2006/relationships/tags" Target="../tags/tag157.xml" /><Relationship Id="rId21" Type="http://schemas.openxmlformats.org/officeDocument/2006/relationships/tags" Target="../tags/tag158.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tags" Target="../tags/tag202.xml" /><Relationship Id="rId20" Type="http://schemas.openxmlformats.org/officeDocument/2006/relationships/tags" Target="../tags/tag220.xml" /><Relationship Id="rId21" Type="http://schemas.openxmlformats.org/officeDocument/2006/relationships/tags" Target="../tags/tag221.xml" /><Relationship Id="rId22" Type="http://schemas.openxmlformats.org/officeDocument/2006/relationships/tags" Target="../tags/tag222.xml" /><Relationship Id="rId23" Type="http://schemas.openxmlformats.org/officeDocument/2006/relationships/tags" Target="../tags/tag223.xml" /><Relationship Id="rId24" Type="http://schemas.openxmlformats.org/officeDocument/2006/relationships/tags" Target="../tags/tag224.xml" /><Relationship Id="rId25" Type="http://schemas.openxmlformats.org/officeDocument/2006/relationships/tags" Target="../tags/tag225.xml" /><Relationship Id="rId26" Type="http://schemas.openxmlformats.org/officeDocument/2006/relationships/tags" Target="../tags/tag226.xml" /><Relationship Id="rId27" Type="http://schemas.openxmlformats.org/officeDocument/2006/relationships/tags" Target="../tags/tag227.xml" /><Relationship Id="rId28" Type="http://schemas.openxmlformats.org/officeDocument/2006/relationships/tags" Target="../tags/tag228.xml" /><Relationship Id="rId29" Type="http://schemas.openxmlformats.org/officeDocument/2006/relationships/tags" Target="../tags/tag229.xml" /><Relationship Id="rId3" Type="http://schemas.openxmlformats.org/officeDocument/2006/relationships/tags" Target="../tags/tag203.xml" /><Relationship Id="rId30" Type="http://schemas.openxmlformats.org/officeDocument/2006/relationships/tags" Target="../tags/tag230.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tags" Target="../tags/tag246.xml" /><Relationship Id="rId15" Type="http://schemas.openxmlformats.org/officeDocument/2006/relationships/tags" Target="../tags/tag247.xml" /><Relationship Id="rId16" Type="http://schemas.openxmlformats.org/officeDocument/2006/relationships/tags" Target="../tags/tag248.xml" /><Relationship Id="rId17" Type="http://schemas.openxmlformats.org/officeDocument/2006/relationships/tags" Target="../tags/tag249.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14" Type="http://schemas.openxmlformats.org/officeDocument/2006/relationships/tags" Target="../tags/tag278.xml" /><Relationship Id="rId15" Type="http://schemas.openxmlformats.org/officeDocument/2006/relationships/tags" Target="../tags/tag279.xml" /><Relationship Id="rId16" Type="http://schemas.openxmlformats.org/officeDocument/2006/relationships/tags" Target="../tags/tag280.xml" /><Relationship Id="rId17" Type="http://schemas.openxmlformats.org/officeDocument/2006/relationships/tags" Target="../tags/tag281.xml" /><Relationship Id="rId18" Type="http://schemas.openxmlformats.org/officeDocument/2006/relationships/tags" Target="../tags/tag282.xml" /><Relationship Id="rId19" Type="http://schemas.openxmlformats.org/officeDocument/2006/relationships/tags" Target="../tags/tag283.xml" /><Relationship Id="rId2" Type="http://schemas.openxmlformats.org/officeDocument/2006/relationships/tags" Target="../tags/tag266.xml" /><Relationship Id="rId20" Type="http://schemas.openxmlformats.org/officeDocument/2006/relationships/tags" Target="../tags/tag284.xml" /><Relationship Id="rId21" Type="http://schemas.openxmlformats.org/officeDocument/2006/relationships/tags" Target="../tags/tag285.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2410140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XXX,a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短视频AI智能生成技术运用</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AI智能生成技术在短视频制作中的应用</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短视频AI智能生成技术概述</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AI智能生成技术在短视频行业的影响</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案例分析：短视频AI智能生成技术应用实践</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AI智能生成技术在短视频应用中的挑战与前景</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如何运用AI智能生成技术提升短视频创作质量</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短视频AI智能生成技术概述</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标题 2"/>
          <p:cNvSpPr>
            <a:spLocks noGrp="1"/>
          </p:cNvSpPr>
          <p:nvPr>
            <p:ph type="title" idx="2"/>
          </p:nvPr>
        </p:nvSpPr>
        <p:spPr/>
        <p:txBody>
          <a:bodyPr/>
          <a:lstStyle/>
          <a:p>
            <a:r>
              <a:rPr lang="zh-CN" altLang="en-US"/>
              <a:t>定义与原理</a:t>
            </a:r>
            <a:endParaRPr lang="zh-CN" altLang="en-US"/>
          </a:p>
        </p:txBody>
      </p:sp>
      <p:sp>
        <p:nvSpPr>
          <p:cNvPr id="1048950" name="矩形 3"/>
          <p:cNvSpPr/>
          <p:nvPr>
            <p:custDataLst>
              <p:tags r:id="rId2"/>
            </p:custDataLst>
          </p:nvPr>
        </p:nvSpPr>
        <p:spPr>
          <a:xfrm rot="204112">
            <a:off x="608400" y="2555084"/>
            <a:ext cx="5037297" cy="262854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2" name="矩形 4"/>
          <p:cNvSpPr/>
          <p:nvPr>
            <p:custDataLst>
              <p:tags r:id="rId3"/>
            </p:custDataLst>
          </p:nvPr>
        </p:nvSpPr>
        <p:spPr>
          <a:xfrm>
            <a:off x="614827" y="2556369"/>
            <a:ext cx="5037297" cy="262854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4" name="TextBox 2"/>
          <p:cNvSpPr txBox="1"/>
          <p:nvPr>
            <p:custDataLst>
              <p:tags r:id="rId4"/>
            </p:custDataLst>
          </p:nvPr>
        </p:nvSpPr>
        <p:spPr>
          <a:xfrm>
            <a:off x="905959" y="2760741"/>
            <a:ext cx="4474313" cy="2170318"/>
          </a:xfrm>
          <a:prstGeom prst="rect">
            <a:avLst/>
          </a:prstGeom>
          <a:noFill/>
        </p:spPr>
        <p:txBody>
          <a:bodyPr wrap="square" bIns="46990" rtlCol="0" anchor="ctr" anchorCtr="0">
            <a:normAutofit fontScale="5370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5400" b="1" spc="150">
                <a:solidFill>
                  <a:srgbClr val="FFFFFF"/>
                </a:solidFill>
                <a:latin typeface="+mj-ea"/>
                <a:ea typeface="+mj-ea"/>
                <a:cs typeface="微软雅黑" panose="020b0503020204020204" pitchFamily="34" charset="-122"/>
                <a:sym typeface="+mn-lt"/>
              </a:rPr>
              <a:t>定义：短视频AI智能生成技术是指利用人工智能技术自动或半自动地生成短视频内容的一种技术。</a:t>
            </a:r>
            <a:endParaRPr lang="zh-CN" altLang="en-US" sz="5400" b="1" spc="150">
              <a:solidFill>
                <a:srgbClr val="FFFFFF"/>
              </a:solidFill>
              <a:latin typeface="+mj-ea"/>
              <a:ea typeface="+mj-ea"/>
              <a:cs typeface="微软雅黑" panose="020b0503020204020204" pitchFamily="34" charset="-122"/>
              <a:sym typeface="+mn-lt"/>
            </a:endParaRPr>
          </a:p>
        </p:txBody>
      </p:sp>
      <p:sp>
        <p:nvSpPr>
          <p:cNvPr id="1048956" name="矩形 6"/>
          <p:cNvSpPr/>
          <p:nvPr>
            <p:custDataLst>
              <p:tags r:id="rId5"/>
            </p:custDataLst>
          </p:nvPr>
        </p:nvSpPr>
        <p:spPr>
          <a:xfrm rot="204112">
            <a:off x="6533876" y="2555084"/>
            <a:ext cx="5037297" cy="262854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8" name="矩形 7"/>
          <p:cNvSpPr/>
          <p:nvPr>
            <p:custDataLst>
              <p:tags r:id="rId6"/>
            </p:custDataLst>
          </p:nvPr>
        </p:nvSpPr>
        <p:spPr>
          <a:xfrm>
            <a:off x="6540303" y="2556369"/>
            <a:ext cx="5037297" cy="26285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60" name="TextBox 2"/>
          <p:cNvSpPr txBox="1"/>
          <p:nvPr>
            <p:custDataLst>
              <p:tags r:id="rId7"/>
            </p:custDataLst>
          </p:nvPr>
        </p:nvSpPr>
        <p:spPr>
          <a:xfrm>
            <a:off x="6832721" y="2760741"/>
            <a:ext cx="4474313" cy="2170318"/>
          </a:xfrm>
          <a:prstGeom prst="rect">
            <a:avLst/>
          </a:prstGeom>
          <a:noFill/>
        </p:spPr>
        <p:txBody>
          <a:bodyPr wrap="square" bIns="46990" rtlCol="0" anchor="ctr" anchorCtr="0">
            <a:normAutofit fontScale="518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5400" b="1" spc="150">
                <a:solidFill>
                  <a:srgbClr val="FFFFFF"/>
                </a:solidFill>
                <a:latin typeface="+mj-ea"/>
                <a:ea typeface="+mj-ea"/>
                <a:cs typeface="微软雅黑" panose="020b0503020204020204" pitchFamily="34" charset="-122"/>
                <a:sym typeface="+mn-lt"/>
              </a:rPr>
              <a:t>原理：基于深度学习算法和大数据分析技术，通过训练模型来学习视频内容的特征和规律，从而生成新的视频内容。</a:t>
            </a:r>
            <a:endParaRPr lang="zh-CN" altLang="en-US" sz="5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00" name="标题 2"/>
          <p:cNvSpPr>
            <a:spLocks noGrp="1"/>
          </p:cNvSpPr>
          <p:nvPr>
            <p:ph type="title" idx="2"/>
          </p:nvPr>
        </p:nvSpPr>
        <p:spPr/>
        <p:txBody>
          <a:bodyPr/>
          <a:lstStyle/>
          <a:p>
            <a:r>
              <a:rPr lang="zh-CN" altLang="en-US"/>
              <a:t>技术发展历程</a:t>
            </a:r>
            <a:endParaRPr lang="zh-CN" altLang="en-US"/>
          </a:p>
        </p:txBody>
      </p:sp>
      <p:sp>
        <p:nvSpPr>
          <p:cNvPr id="1049002"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4"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6"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08"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0"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未来展望：随着AI技术的不断进步，短视频AI智能生成技术将更加成熟，有望实现更加智能、高效和个性化的视频内容生成。</a:t>
            </a:r>
            <a:endParaRPr lang="zh-CN" altLang="en-US" sz="1200" spc="150">
              <a:solidFill>
                <a:srgbClr val="FFFFFF"/>
              </a:solidFill>
              <a:latin typeface="+mn-ea"/>
              <a:sym typeface="+mn-ea"/>
            </a:endParaRPr>
          </a:p>
        </p:txBody>
      </p:sp>
      <p:sp>
        <p:nvSpPr>
          <p:cNvPr id="1049012"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4"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6"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当前阶段：AI技术已经取得了重大突破，能够实现智能生成短视频内容，包括智能剧本创作、智能角色表演和智能后期制作等。</a:t>
            </a:r>
            <a:endParaRPr lang="zh-CN" altLang="en-US" sz="1200" spc="150">
              <a:solidFill>
                <a:schemeClr val="tx1">
                  <a:lumMod val="65000"/>
                  <a:lumOff val="35000"/>
                </a:schemeClr>
              </a:solidFill>
              <a:latin typeface="+mn-ea"/>
              <a:sym typeface="+mn-ea"/>
            </a:endParaRPr>
          </a:p>
        </p:txBody>
      </p:sp>
      <p:sp>
        <p:nvSpPr>
          <p:cNvPr id="1049018"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0"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2"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发展阶段：AI技术逐渐成熟，开始应用于视频内容生成，出现基于AI的智能剪辑和智能配乐等功能。</a:t>
            </a:r>
            <a:endParaRPr lang="zh-CN" altLang="en-US" sz="1200" spc="150">
              <a:solidFill>
                <a:srgbClr val="FFFFFF"/>
              </a:solidFill>
              <a:latin typeface="+mn-ea"/>
              <a:sym typeface="+mn-ea"/>
            </a:endParaRPr>
          </a:p>
        </p:txBody>
      </p:sp>
      <p:sp>
        <p:nvSpPr>
          <p:cNvPr id="1049024"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6"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8"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早期阶段：AI技术初步应用于短视频制作，主要实现简单的视频剪辑和特效添加。</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68" name="标题 2"/>
          <p:cNvSpPr>
            <a:spLocks noGrp="1"/>
          </p:cNvSpPr>
          <p:nvPr>
            <p:ph type="title" idx="2"/>
          </p:nvPr>
        </p:nvSpPr>
        <p:spPr/>
        <p:txBody>
          <a:bodyPr/>
          <a:lstStyle/>
          <a:p>
            <a:r>
              <a:rPr lang="zh-CN" altLang="en-US"/>
              <a:t>关键技术环节</a:t>
            </a:r>
            <a:endParaRPr lang="zh-CN" altLang="en-US"/>
          </a:p>
        </p:txBody>
      </p:sp>
      <p:sp>
        <p:nvSpPr>
          <p:cNvPr id="1049070"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72"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74"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视频内容理解：AI需要理解视频的内容，包括人物、场景、动作等。</a:t>
            </a:r>
            <a:endParaRPr lang="zh-CN" altLang="en-US">
              <a:solidFill>
                <a:schemeClr val="tx1">
                  <a:lumMod val="65000"/>
                  <a:lumOff val="35000"/>
                </a:schemeClr>
              </a:solidFill>
              <a:latin typeface="+中文正文" charset="0"/>
            </a:endParaRPr>
          </a:p>
        </p:txBody>
      </p:sp>
      <p:sp>
        <p:nvSpPr>
          <p:cNvPr id="1049076"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78"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80"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7"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82"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视频生成算法：利用深度学习技术，生成高质量的视频。</a:t>
            </a:r>
            <a:endParaRPr lang="zh-CN" altLang="en-US">
              <a:solidFill>
                <a:schemeClr val="tx1">
                  <a:lumMod val="65000"/>
                  <a:lumOff val="35000"/>
                </a:schemeClr>
              </a:solidFill>
              <a:latin typeface="+中文正文" charset="0"/>
            </a:endParaRPr>
          </a:p>
        </p:txBody>
      </p:sp>
      <p:sp>
        <p:nvSpPr>
          <p:cNvPr id="1049084"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86"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88"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9"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90"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视频特效处理：AI可以自动添加特效，提升视频的观赏性。</a:t>
            </a:r>
            <a:endParaRPr lang="zh-CN" altLang="en-US">
              <a:solidFill>
                <a:schemeClr val="tx1">
                  <a:lumMod val="65000"/>
                  <a:lumOff val="35000"/>
                </a:schemeClr>
              </a:solidFill>
              <a:latin typeface="+中文正文" charset="0"/>
            </a:endParaRPr>
          </a:p>
        </p:txBody>
      </p:sp>
      <p:sp>
        <p:nvSpPr>
          <p:cNvPr id="1049092"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94"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96"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1"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98"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视频内容优化：AI可以根据用户反馈，不断优化生成的视频内容。</a:t>
            </a:r>
            <a:endParaRPr lang="zh-CN" altLang="en-US">
              <a:solidFill>
                <a:schemeClr val="tx1">
                  <a:lumMod val="65000"/>
                  <a:lumOff val="35000"/>
                </a:schemeClr>
              </a:solidFill>
              <a:latin typeface="+中文正文" charset="0"/>
            </a:endParaRPr>
          </a:p>
        </p:txBody>
      </p:sp>
      <p:sp>
        <p:nvSpPr>
          <p:cNvPr id="1049100"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40"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9142" name="标题 4"/>
          <p:cNvSpPr>
            <a:spLocks noGrp="1"/>
          </p:cNvSpPr>
          <p:nvPr>
            <p:ph type="title" idx="1"/>
            <p:custDataLst>
              <p:tags r:id="rId3"/>
            </p:custDataLst>
          </p:nvPr>
        </p:nvSpPr>
        <p:spPr/>
        <p:txBody>
          <a:bodyPr/>
          <a:lstStyle/>
          <a:p>
            <a:r>
              <a:rPr lang="zh-CN" altLang="en-US"/>
              <a:t>AI智能生成技术在短视频制作中的应用</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8" name="标题 2"/>
          <p:cNvSpPr>
            <a:spLocks noGrp="1"/>
          </p:cNvSpPr>
          <p:nvPr>
            <p:ph type="title" idx="2"/>
          </p:nvPr>
        </p:nvSpPr>
        <p:spPr/>
        <p:txBody>
          <a:bodyPr/>
          <a:lstStyle/>
          <a:p>
            <a:r>
              <a:rPr lang="zh-CN" altLang="en-US"/>
              <a:t>视频内容创意设计</a:t>
            </a:r>
            <a:endParaRPr lang="zh-CN" altLang="en-US"/>
          </a:p>
        </p:txBody>
      </p:sp>
      <p:sp>
        <p:nvSpPr>
          <p:cNvPr id="104918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8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8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8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创意建议与优化</a:t>
            </a:r>
            <a:endParaRPr lang="en-US" altLang="zh-CN">
              <a:solidFill>
                <a:schemeClr val="dk1">
                  <a:lumMod val="80000"/>
                  <a:lumOff val="20000"/>
                </a:schemeClr>
              </a:solidFill>
              <a:latin typeface="+mn-ea"/>
              <a:sym typeface="+mn-ea"/>
            </a:endParaRPr>
          </a:p>
        </p:txBody>
      </p:sp>
      <p:sp>
        <p:nvSpPr>
          <p:cNvPr id="104918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自动生成视频剧本</a:t>
            </a:r>
            <a:endParaRPr lang="zh-CN" altLang="en-US">
              <a:solidFill>
                <a:schemeClr val="dk1">
                  <a:lumMod val="80000"/>
                  <a:lumOff val="20000"/>
                </a:schemeClr>
              </a:solidFill>
              <a:latin typeface="+mn-ea"/>
              <a:sym typeface="+mn-ea"/>
            </a:endParaRPr>
          </a:p>
        </p:txBody>
      </p:sp>
      <p:sp>
        <p:nvSpPr>
          <p:cNvPr id="104919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智能匹配素材资源</a:t>
            </a:r>
            <a:endParaRPr lang="zh-CN" altLang="en-US">
              <a:solidFill>
                <a:schemeClr val="dk1">
                  <a:lumMod val="80000"/>
                  <a:lumOff val="20000"/>
                </a:schemeClr>
              </a:solidFill>
              <a:latin typeface="+mn-ea"/>
              <a:sym typeface="+mn-ea"/>
            </a:endParaRPr>
          </a:p>
        </p:txBody>
      </p:sp>
      <p:sp>
        <p:nvSpPr>
          <p:cNvPr id="104920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视频内容个性化推荐</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50" name="标题 2"/>
          <p:cNvSpPr>
            <a:spLocks noGrp="1"/>
          </p:cNvSpPr>
          <p:nvPr>
            <p:ph type="title" idx="2"/>
          </p:nvPr>
        </p:nvSpPr>
        <p:spPr/>
        <p:txBody>
          <a:bodyPr/>
          <a:lstStyle/>
          <a:p>
            <a:r>
              <a:rPr lang="zh-CN" altLang="en-US"/>
              <a:t>视频素材自动筛选与编辑</a:t>
            </a:r>
            <a:endParaRPr lang="zh-CN" altLang="en-US"/>
          </a:p>
        </p:txBody>
      </p:sp>
      <p:sp>
        <p:nvSpPr>
          <p:cNvPr id="104925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5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AI技术可以根据主题和内容自动筛选适合的素材</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25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智能编辑工具可以对视频进行快速剪辑和拼接</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6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6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自动识别语音并转换为文字，方便后期编辑和字幕添加</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26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自动识别画面中的物体和场景，实现智能分类和标签化</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14" name="标题 2"/>
          <p:cNvSpPr>
            <a:spLocks noGrp="1"/>
          </p:cNvSpPr>
          <p:nvPr>
            <p:ph type="title" idx="2"/>
          </p:nvPr>
        </p:nvSpPr>
        <p:spPr/>
        <p:txBody>
          <a:bodyPr/>
          <a:lstStyle/>
          <a:p>
            <a:r>
              <a:rPr lang="zh-CN" altLang="en-US"/>
              <a:t>视频特效与动画生成</a:t>
            </a:r>
            <a:endParaRPr lang="zh-CN" altLang="en-US"/>
          </a:p>
        </p:txBody>
      </p:sp>
      <p:sp>
        <p:nvSpPr>
          <p:cNvPr id="1049316"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8"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0"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fontScale="5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视频特效：AI技术可以自动识别视频内容，并添加相应的特效，如场景转换、颜色调整等。</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22"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4"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6"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fontScale="5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动画生成：AI技术可以根据输入的文字或图像，自动生成相应的动画效果，丰富视频内容。</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28"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0"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2"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动态跟踪：AI技术可以对视频中的人或物体进行跟踪，并为其添加动态效果，提高视频的观赏性。</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34"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6"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8"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虚拟角色：AI技术可以创建逼真的虚拟角色，为短视频添加更多创意元素。</a:t>
            </a:r>
            <a:endParaRPr lang="zh-CN" altLang="en-US" sz="22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8" name="标题 2"/>
          <p:cNvSpPr>
            <a:spLocks noGrp="1"/>
          </p:cNvSpPr>
          <p:nvPr>
            <p:ph type="title" idx="2"/>
          </p:nvPr>
        </p:nvSpPr>
        <p:spPr/>
        <p:txBody>
          <a:bodyPr/>
          <a:lstStyle/>
          <a:p>
            <a:r>
              <a:rPr lang="zh-CN" altLang="en-US"/>
              <a:t>语音识别与合成技术</a:t>
            </a:r>
            <a:endParaRPr lang="zh-CN" altLang="en-US"/>
          </a:p>
        </p:txBody>
      </p:sp>
      <p:sp>
        <p:nvSpPr>
          <p:cNvPr id="1049380"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2"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4"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6"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88"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0"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2"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94"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6"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8"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0"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02"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4"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6"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8"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0"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2"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4"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6"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语音识别技术：将语音转化为文字，方便编辑和整理</a:t>
            </a:r>
            <a:endParaRPr lang="zh-CN" altLang="en-US" sz="1200" spc="150">
              <a:solidFill>
                <a:schemeClr val="tx1">
                  <a:lumMod val="65000"/>
                  <a:lumOff val="35000"/>
                </a:schemeClr>
              </a:solidFill>
              <a:latin typeface="+mn-ea"/>
              <a:sym typeface="+mn-ea"/>
            </a:endParaRPr>
          </a:p>
        </p:txBody>
      </p:sp>
      <p:sp>
        <p:nvSpPr>
          <p:cNvPr id="1049418"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技术优势：提高效率、降低成本、提升用户体验</a:t>
            </a:r>
            <a:endParaRPr lang="zh-CN" altLang="en-US" sz="1200" spc="150">
              <a:solidFill>
                <a:schemeClr val="tx1">
                  <a:lumMod val="65000"/>
                  <a:lumOff val="35000"/>
                </a:schemeClr>
              </a:solidFill>
              <a:latin typeface="+mn-ea"/>
              <a:sym typeface="+mn-ea"/>
            </a:endParaRPr>
          </a:p>
        </p:txBody>
      </p:sp>
      <p:sp>
        <p:nvSpPr>
          <p:cNvPr id="1049420"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应用场景：短视频制作、新闻播报、智能客服等</a:t>
            </a:r>
            <a:endParaRPr lang="zh-CN" altLang="en-US" sz="1200" spc="150">
              <a:solidFill>
                <a:schemeClr val="tx1">
                  <a:lumMod val="65000"/>
                  <a:lumOff val="35000"/>
                </a:schemeClr>
              </a:solidFill>
              <a:latin typeface="+mn-ea"/>
              <a:sym typeface="+mn-ea"/>
            </a:endParaRPr>
          </a:p>
        </p:txBody>
      </p:sp>
      <p:sp>
        <p:nvSpPr>
          <p:cNvPr id="1049422"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语音合成技术：将文字转化为语音，实现智能配音和语音播报</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2"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464" name="标题 4"/>
          <p:cNvSpPr>
            <a:spLocks noGrp="1"/>
          </p:cNvSpPr>
          <p:nvPr>
            <p:ph type="title" idx="1"/>
            <p:custDataLst>
              <p:tags r:id="rId3"/>
            </p:custDataLst>
          </p:nvPr>
        </p:nvSpPr>
        <p:spPr/>
        <p:txBody>
          <a:bodyPr/>
          <a:lstStyle/>
          <a:p>
            <a:r>
              <a:rPr lang="zh-CN" altLang="en-US"/>
              <a:t>AI智能生成技术在短视频行业的影响</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00" name="标题 2"/>
          <p:cNvSpPr>
            <a:spLocks noGrp="1"/>
          </p:cNvSpPr>
          <p:nvPr>
            <p:ph type="title" idx="2"/>
          </p:nvPr>
        </p:nvSpPr>
        <p:spPr/>
        <p:txBody>
          <a:bodyPr/>
          <a:lstStyle/>
          <a:p>
            <a:r>
              <a:rPr lang="zh-CN" altLang="en-US"/>
              <a:t>提升制作效率与降低成本</a:t>
            </a:r>
            <a:endParaRPr lang="zh-CN" altLang="en-US"/>
          </a:p>
        </p:txBody>
      </p:sp>
      <p:sp>
        <p:nvSpPr>
          <p:cNvPr id="1049502"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4"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6"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AI智能生成技术能够自动化处理大量数据，提高制作效率。</a:t>
            </a:r>
            <a:endParaRPr lang="zh-CN" altLang="en-US" sz="2300">
              <a:solidFill>
                <a:schemeClr val="tx1">
                  <a:lumMod val="75000"/>
                  <a:lumOff val="25000"/>
                </a:schemeClr>
              </a:solidFill>
              <a:latin typeface="+mn-ea"/>
              <a:sym typeface="+mn-ea"/>
            </a:endParaRPr>
          </a:p>
        </p:txBody>
      </p:sp>
      <p:sp>
        <p:nvSpPr>
          <p:cNvPr id="1049508"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510"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12"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14"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516"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AI技术可以自动识别和分类视频素材，减少人工筛选时间。</a:t>
            </a:r>
            <a:endParaRPr lang="zh-CN" altLang="en-US" sz="2300">
              <a:solidFill>
                <a:schemeClr val="tx1">
                  <a:lumMod val="75000"/>
                  <a:lumOff val="25000"/>
                </a:schemeClr>
              </a:solidFill>
              <a:latin typeface="+mn-ea"/>
              <a:sym typeface="+mn-ea"/>
            </a:endParaRPr>
          </a:p>
        </p:txBody>
      </p:sp>
      <p:sp>
        <p:nvSpPr>
          <p:cNvPr id="1049518"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0"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2"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AI智能生成技术可以自动化生成特效和音效，减少后期制作时间。</a:t>
            </a:r>
            <a:endParaRPr lang="zh-CN" altLang="en-US" sz="2300">
              <a:solidFill>
                <a:schemeClr val="tx1">
                  <a:lumMod val="75000"/>
                  <a:lumOff val="25000"/>
                </a:schemeClr>
              </a:solidFill>
              <a:latin typeface="+mn-ea"/>
              <a:sym typeface="+mn-ea"/>
            </a:endParaRPr>
          </a:p>
        </p:txBody>
      </p:sp>
      <p:sp>
        <p:nvSpPr>
          <p:cNvPr id="1049524"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526"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8"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0"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532"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AI技术可以自动化完成视频剪辑和拼接，提高制作效率。</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72" name="标题 2"/>
          <p:cNvSpPr>
            <a:spLocks noGrp="1"/>
          </p:cNvSpPr>
          <p:nvPr>
            <p:ph type="title" idx="2"/>
          </p:nvPr>
        </p:nvSpPr>
        <p:spPr/>
        <p:txBody>
          <a:bodyPr/>
          <a:lstStyle/>
          <a:p>
            <a:r>
              <a:rPr lang="zh-CN" altLang="en-US"/>
              <a:t>创新内容形式与提升用户体验</a:t>
            </a:r>
            <a:endParaRPr lang="zh-CN" altLang="en-US"/>
          </a:p>
        </p:txBody>
      </p:sp>
      <p:sp>
        <p:nvSpPr>
          <p:cNvPr id="1049574"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6"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8"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100">
                <a:solidFill>
                  <a:schemeClr val="tx1">
                    <a:lumMod val="75000"/>
                    <a:lumOff val="25000"/>
                  </a:schemeClr>
                </a:solidFill>
                <a:latin typeface="+mn-ea"/>
                <a:sym typeface="+mn-ea"/>
              </a:rPr>
              <a:t>内容形式创新：AI智能生成技术能够自动生成高质量的短视频内容，为创作者提供更多创意和灵感。</a:t>
            </a:r>
            <a:endParaRPr lang="zh-CN" altLang="en-US" sz="2100">
              <a:solidFill>
                <a:schemeClr val="tx1">
                  <a:lumMod val="75000"/>
                  <a:lumOff val="25000"/>
                </a:schemeClr>
              </a:solidFill>
              <a:latin typeface="+mn-ea"/>
              <a:sym typeface="+mn-ea"/>
            </a:endParaRPr>
          </a:p>
        </p:txBody>
      </p:sp>
      <p:sp>
        <p:nvSpPr>
          <p:cNvPr id="1049580"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582"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84"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86"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588" name="文本框 10"/>
          <p:cNvSpPr txBox="1"/>
          <p:nvPr>
            <p:custDataLst>
              <p:tags r:id="rId9"/>
            </p:custDataLst>
          </p:nvPr>
        </p:nvSpPr>
        <p:spPr>
          <a:xfrm>
            <a:off x="3579741" y="1882440"/>
            <a:ext cx="2198665" cy="3081814"/>
          </a:xfrm>
          <a:prstGeom prst="rect">
            <a:avLst/>
          </a:prstGeom>
          <a:noFill/>
        </p:spPr>
        <p:txBody>
          <a:bodyPr wrap="square" rtlCol="0" anchor="t" anchorCtr="0">
            <a:normAutofit fontScale="9434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用户体验提升：AI智能生成技术能够根据用户兴趣和偏好，个性化推荐相关短视频，提高用户满意度和忠诚度。</a:t>
            </a:r>
            <a:endParaRPr lang="zh-CN" altLang="en-US" sz="2300">
              <a:solidFill>
                <a:schemeClr val="tx1">
                  <a:lumMod val="75000"/>
                  <a:lumOff val="25000"/>
                </a:schemeClr>
              </a:solidFill>
              <a:latin typeface="+mn-ea"/>
              <a:sym typeface="+mn-ea"/>
            </a:endParaRPr>
          </a:p>
        </p:txBody>
      </p:sp>
      <p:sp>
        <p:nvSpPr>
          <p:cNvPr id="1049590"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2"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4" name="文本框 23"/>
          <p:cNvSpPr txBox="1"/>
          <p:nvPr>
            <p:custDataLst>
              <p:tags r:id="rId12"/>
            </p:custDataLst>
          </p:nvPr>
        </p:nvSpPr>
        <p:spPr>
          <a:xfrm>
            <a:off x="6377754" y="1877360"/>
            <a:ext cx="2199935" cy="3081814"/>
          </a:xfrm>
          <a:prstGeom prst="rect">
            <a:avLst/>
          </a:prstGeom>
          <a:noFill/>
        </p:spPr>
        <p:txBody>
          <a:bodyPr wrap="square" rtlCol="0" anchor="t" anchorCtr="0">
            <a:normAutofit fontScale="94348"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互动性和参与度增强：AI智能生成技术能够根据用户反馈和行为，实时调整和优化短视频内容，提高用户互动性和参与度。</a:t>
            </a:r>
            <a:endParaRPr lang="zh-CN" altLang="en-US" sz="2300">
              <a:solidFill>
                <a:schemeClr val="tx1">
                  <a:lumMod val="75000"/>
                  <a:lumOff val="25000"/>
                </a:schemeClr>
              </a:solidFill>
              <a:latin typeface="+mn-ea"/>
              <a:sym typeface="+mn-ea"/>
            </a:endParaRPr>
          </a:p>
        </p:txBody>
      </p:sp>
      <p:sp>
        <p:nvSpPr>
          <p:cNvPr id="1049596"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598"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0"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02"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604" name="文本框 32"/>
          <p:cNvSpPr txBox="1"/>
          <p:nvPr>
            <p:custDataLst>
              <p:tags r:id="rId17"/>
            </p:custDataLst>
          </p:nvPr>
        </p:nvSpPr>
        <p:spPr>
          <a:xfrm>
            <a:off x="9172592" y="1882440"/>
            <a:ext cx="2198665" cy="3081814"/>
          </a:xfrm>
          <a:prstGeom prst="rect">
            <a:avLst/>
          </a:prstGeom>
          <a:noFill/>
        </p:spPr>
        <p:txBody>
          <a:bodyPr wrap="square" rtlCol="0" anchor="t" anchorCtr="0">
            <a:normAutofit fontScale="94348"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降低制作成本和时间：AI智能生成技术能够自动化处理大量数据和信息，缩短制作周期，降低制作成本，提高制作效率。</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44" name="标题 2"/>
          <p:cNvSpPr>
            <a:spLocks noGrp="1"/>
          </p:cNvSpPr>
          <p:nvPr>
            <p:ph type="title" idx="2"/>
          </p:nvPr>
        </p:nvSpPr>
        <p:spPr/>
        <p:txBody>
          <a:bodyPr/>
          <a:lstStyle/>
          <a:p>
            <a:r>
              <a:rPr lang="zh-CN" altLang="en-US"/>
              <a:t>促进短视频产业的发展与变革</a:t>
            </a:r>
            <a:endParaRPr lang="zh-CN" altLang="en-US"/>
          </a:p>
        </p:txBody>
      </p:sp>
      <p:sp>
        <p:nvSpPr>
          <p:cNvPr id="104964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48"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7"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50"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内容生成：AI智能技术能够自动生成短视频内容，降低创作门槛，激发创作灵感。</a:t>
            </a:r>
            <a:endParaRPr lang="zh-CN" altLang="en-US">
              <a:solidFill>
                <a:schemeClr val="tx1">
                  <a:lumMod val="65000"/>
                  <a:lumOff val="35000"/>
                </a:schemeClr>
              </a:solidFill>
              <a:latin typeface="+中文正文" charset="0"/>
            </a:endParaRPr>
          </a:p>
        </p:txBody>
      </p:sp>
      <p:sp>
        <p:nvSpPr>
          <p:cNvPr id="1049652"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54"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56"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9"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58"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剪辑优化：AI技术可以对短视频进行智能剪辑和优化，提高视频质量和观看体验。</a:t>
            </a:r>
            <a:endParaRPr lang="zh-CN" altLang="en-US">
              <a:solidFill>
                <a:schemeClr val="tx1">
                  <a:lumMod val="65000"/>
                  <a:lumOff val="35000"/>
                </a:schemeClr>
              </a:solidFill>
              <a:latin typeface="+中文正文" charset="0"/>
            </a:endParaRPr>
          </a:p>
        </p:txBody>
      </p:sp>
      <p:sp>
        <p:nvSpPr>
          <p:cNvPr id="104966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6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64"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61"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66"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个性化推荐：基于AI算法，能够实现个性化推荐，提高用户粘性和活跃度。</a:t>
            </a:r>
            <a:endParaRPr lang="zh-CN" altLang="en-US">
              <a:solidFill>
                <a:schemeClr val="tx1">
                  <a:lumMod val="65000"/>
                  <a:lumOff val="35000"/>
                </a:schemeClr>
              </a:solidFill>
              <a:latin typeface="+中文正文" charset="0"/>
            </a:endParaRPr>
          </a:p>
        </p:txBody>
      </p:sp>
      <p:sp>
        <p:nvSpPr>
          <p:cNvPr id="1049668"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70"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72"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63"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74"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商业变现：AI技术有助于短视频的商业变现，如广告精准投放、电商推广等，增加行业收入。</a:t>
            </a:r>
            <a:endParaRPr lang="zh-CN" altLang="en-US">
              <a:solidFill>
                <a:schemeClr val="tx1">
                  <a:lumMod val="65000"/>
                  <a:lumOff val="35000"/>
                </a:schemeClr>
              </a:solidFill>
              <a:latin typeface="+中文正文" charset="0"/>
            </a:endParaRPr>
          </a:p>
        </p:txBody>
      </p:sp>
      <p:sp>
        <p:nvSpPr>
          <p:cNvPr id="1049676"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https://d.book118.com/765241014003011044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1*l_h_i*1_1_1"/>
  <p:tag name="KSO_WM_UNIT_INDEX" val="1_1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1*l_h_i*1_1_2"/>
  <p:tag name="KSO_WM_UNIT_INDEX" val="1_1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1*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1*l_h_i*1_2_1"/>
  <p:tag name="KSO_WM_UNIT_INDEX" val="1_2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1*l_h_i*1_2_2"/>
  <p:tag name="KSO_WM_UNIT_INDEX" val="1_2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1*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VALUE" val="12"/>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3.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Wingdings</vt:lpstr>
      <vt:lpstr>Calibri Light</vt:lpstr>
      <vt:lpstr>+中文正文</vt:lpstr>
      <vt:lpstr>Office Theme</vt:lpstr>
      <vt:lpstr>短视频AI智能生成技术运用</vt:lpstr>
      <vt:lpstr>目录</vt:lpstr>
      <vt:lpstr>短视频AI智能生成技术概述</vt:lpstr>
      <vt:lpstr>定义与原理</vt:lpstr>
      <vt:lpstr>技术发展历程</vt:lpstr>
      <vt:lpstr>关键技术环节</vt:lpstr>
      <vt:lpstr>AI智能生成技术在短视频制作中的应用</vt:lpstr>
      <vt:lpstr>视频内容创意设计</vt:lpstr>
      <vt:lpstr>视频素材自动筛选与编辑</vt:lpstr>
      <vt:lpstr>视频特效与动画生成</vt:lpstr>
      <vt:lpstr>语音识别与合成技术</vt:lpstr>
      <vt:lpstr>AI智能生成技术在短视频行业的影响</vt:lpstr>
      <vt:lpstr>提升制作效率与降低成本</vt:lpstr>
      <vt:lpstr>创新内容形式与提升用户体验</vt:lpstr>
      <vt:lpstr>促进短视频产业的发展与变革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2024-09-06T03:42:36.763</cp:lastPrinted>
  <dcterms:created xsi:type="dcterms:W3CDTF">2024-09-05T19:42:36Z</dcterms:created>
  <dcterms:modified xsi:type="dcterms:W3CDTF">2024-09-05T19:42:39Z</dcterms:modified>
</cp:coreProperties>
</file>