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E0021F-6D74-48BF-9654-A2B228CB8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C809F-C36A-4ECE-B80C-73BE82915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17415B-D322-4E4A-9E6C-6D04988921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BA1E29-B065-4649-AC0D-7EDDAE6B7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06469A-73B2-4044-9BF0-ADEB8F279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21BCF3-2AC8-4958-8F6B-F756409A0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D5E718-7128-4C06-939A-C0633A7B2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7489E4-250D-4C2A-96CE-5CF570C039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210D9C-FE14-410F-8C9D-9538A4DDC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3D6457-92FF-43E5-9D1D-306311DE4D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2B9DB9-FE80-4149-8EA9-2199EF0031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5241020024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慢性心力衰竭治疗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慢性心力衰竭概述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非药物治疗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生活方式的调整与预防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慢性心力衰竭的监测与护理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慢性心力衰竭概述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慢性心力衰竭（CHF）是一种心脏功能长期受损的状态，导致身体无法充分泵血以满足身体需求。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根据病因和病理生理机制，慢性心力衰竭可分为左心衰竭、右心衰竭和全心衰竭。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0" b="218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常见病因包括冠心病、高血压、心脏瓣膜病、心肌病等。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慢性心力衰竭的病理机制涉及心脏重塑、神经激素失衡和炎症反应等多个方面。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875" r="16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常见的临床表现包括呼吸困难、乏力、液体潴留（如水肿）等。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慢性心力衰竭的诊断通常基于患者的病史、体格检查和必要的实验室检查，如心电图、超声心动图和血液生物学标志物等。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药物治疗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利尿剂是用于减轻液体潴留的药物，在慢性心力衰竭治疗中起到关键作用。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利尿剂通过促进肾脏排出多余的水分和盐，从而减轻液体潴留和水肿，缓解心衰症状。常用的利尿剂包括噻嗪类、袢利尿剂和保钾利尿剂等。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313" r="1831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利尿剂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438" r="244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ACE抑制剂通过抑制ACE酶，减少血管紧张素Ⅱ的生成，从而扩张血管、降低血压和减轻心脏负担。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ACE抑制剂在慢性心力衰竭治疗中广泛应用，能有效降低心衰患者的发病率和死亡率。常见的ACE抑制剂包括卡托普利、依那普利等。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ACE抑制剂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β受体拮抗剂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β受体拮抗剂通过拮抗β肾上腺素能受体，降低心肌收缩力和心率，从而降低心脏负担。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在慢性心力衰竭治疗中，β受体拮抗剂能有效改善症状、提高生存率。常用的β受体拮抗剂包括美托洛尔、阿替洛尔等。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洋地黄类药物通过增强心肌收缩力和减慢心率，改善心衰患者的症状和预后。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在慢性心力衰竭治疗中，洋地黄类药物是常用的药物之一，尤其适用于伴有快速心室率的心房颤动或心房扑动的患者。常用的洋地黄类药物包括地高辛、毛花苷丙等。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洋地黄类药物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非药物治疗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https://d.book118.com/765241020024011041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2024-09-01T14:10:02.297</cp:lastPrinted>
  <dcterms:created xsi:type="dcterms:W3CDTF">2024-09-01T06:10:02Z</dcterms:created>
  <dcterms:modified xsi:type="dcterms:W3CDTF">2024-09-01T06:10:04Z</dcterms:modified>
</cp:coreProperties>
</file>