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94C05-100E-4174-AAF3-431504C2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C0AD-A06A-40EB-93E2-469DBF0F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C361-5645-47C9-B6BA-DA4AE64C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D5AAC-10A9-4771-8A6C-B108A064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62E4B-EE58-4EB2-AF6E-3A712CA1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E72226-2423-4249-9703-24C9BA72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8AB62-0FC4-4889-9998-825A3FF69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A8752-CE23-4551-9A78-06D01FFD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5C355-EA26-4EFA-BC24-334262B6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D9131-884F-47CE-8109-C76AB91E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D74B8-CE9C-43E8-8F96-814B0D38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2030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新生儿口腔清洁区护理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新生儿口腔清洁区护理的方法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新生儿口腔护理的误区及纠正方法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新生儿口腔护理的未来发展及展望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65" r="207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09" r="244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定期清洁口腔可以降低新生儿吸入细菌的风险，预防呼吸道和消化道感染。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保持口腔清洁可以减少细菌滋生，预防口腔感染和相关疾病，如鹅口疮等。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促进口腔健康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正确的口腔护理有助于建立良好的口腔卫生习惯，预防蛀牙和牙周病等长期口腔问题。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定期清洁口腔可以去除残留的食物和唾液中的酸性物质，保护牙齿和牙龈健康。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4" r="1379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良好的口腔护理有助于保证新生儿正常摄取营养，促进其生长发育。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口腔健康与整体健康密切相关，口腔问题可能会影响宝宝的食欲和营养吸收，进一步影响其身体和智力发育。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保障新生儿正常发育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新生儿口腔清洁区护理的方法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选择柔软、细小的牙刷，避免使用成人牙刷，以免伤害宝宝的牙龈。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婴儿专用牙刷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无氟婴儿牙膏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选择不含氟的婴儿牙膏，以免宝宝误吞后引发氟中毒。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对于还不能很好地掌握漱口技巧的宝宝，家长可以使用温开水或生理盐水为宝宝漱口。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口腔清洁用品的选择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在清洁宝宝口腔前，家长可以用手轻压宝宝的下颌，使宝宝的嘴巴微微张开。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轻压宝宝的下颌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使用柔软的纱布或棉球轻轻擦拭宝宝的牙龈和舌头，以清除残留的食物残渣和细菌。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擦拭牙龈和舌头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在清洁过程中，家长应避免将清洁用品伸入宝宝口腔过深，以免误伤宝宝的咽喉和呼吸道。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避免过度伸入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正确的清洁方法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清洁的频率和时间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每天一次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每天为宝宝清洁口腔一次，最好在宝宝喝完奶后进行。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如果宝宝出现口腔感染、鹅口疮等症状，家长应增加清洁次数，并及时就医。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清洁口腔的时间应持续到宝宝长出乳牙，并能够自己刷牙为止。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新生儿口腔清洁应以适度为主，每天清洁1-2次即可，不宜过多。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清洁时应使用柔软的纱布或棉球，轻轻擦拭宝宝的舌头和口腔黏膜。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052" r="905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17" r="1171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过度清洁可能会破坏新生儿口腔内的自然菌群平衡，导致口腔感染或口腔炎。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新生儿的口腔黏膜非常娇嫩，清洁时应避免用力擦拭，以免造成损伤。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清洁时应选择质地柔软、无刺激的纱布或棉球，避免使用粗糙的毛巾或海绵。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擦拭时应顺着宝宝的舌面和牙床轻轻擦拭，避免横擦或过度擦拭。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注意清洁力度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https://d.book118.com/765242030012011111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2024-09-16T16:53:36.605</cp:lastPrinted>
  <dcterms:created xsi:type="dcterms:W3CDTF">2024-09-16T08:53:36Z</dcterms:created>
  <dcterms:modified xsi:type="dcterms:W3CDTF">2024-09-16T08:53:38Z</dcterms:modified>
</cp:coreProperties>
</file>