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84999-8E9D-49E6-B52F-3C5742B04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78DF2C-324F-40B0-997A-88A3E7972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6DE6A-CED4-43B4-8168-A5246C9A3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F091A3-4035-4E5F-8065-1F02AEB72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86D7A1-6D75-44CA-9939-41603F5DE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24AEF8-E882-46DC-8B7B-87D66EE2D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FB400C-034C-4AB0-8BA8-CB16E0AEF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3E7094-67B0-47C7-B3F0-5FAC99A9B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CE687-5134-496A-849D-116AEFF06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BA64D-11D4-4BC7-ADC4-57F4A9107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85521-8E7A-4D63-A6A7-D9BF03B64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24212010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血液透析患者常见的化验检测及临床意义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0050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血液透析患者常见化验检测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化验检测的临床意义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血液透析患者常见并发症的化验检测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化验检测在血液透析患者中的应用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提高血液透析治疗效果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通过化验检测，可以及时了解患者的病情变化，为医生制定和调整治疗方案提供依据，从而提高治疗效果。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预防并发症的发生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血液透析患者容易出现各种并发症，如贫血、高钾血症等。通过化验检测可以及早发现并预防这些并发症的发生，保障患者安全。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评估患者预后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化验检测不仅可以了解患者的当前病情，还可以根据检测结果评估患者的预后情况，为患者和家属提供心理支持和治疗建议。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731" r="1373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血液透析是一种利用半透膜原理，通过扩散、对流等方式将患者体内多余的水分和代谢废物排出体外的治疗方法。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血液透析原理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主要包括急性肾损伤、慢性肾衰竭、药物或毒物中毒等需要迅速清除体内水分和毒素的情况。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血液透析适应症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严重低血压或休克、严重出血或凝血功能障碍以及不耐受血液透析治疗的患者。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血液透析禁忌症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常见的并发症包括低血压、肌肉痉挛、头痛、恶心等，严重者可出现心律失常、心力衰竭等危及生命的状况。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血液透析并发症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血液透析患者概述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血液透析患者常见化验检测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评估贫血程度，指导透析充分性和促红细胞生成素的使用。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血红蛋白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红细胞压积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405" r="1540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血小板计数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反映红细胞在血液中所占体积的百分比，用于评估贫血。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评估出血风险，指导抗凝药物的使用。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血液常规检测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评估肾脏损伤程度，指导透析治疗。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尿蛋白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观察尿液中有无管型、结晶等，辅助判断肾脏疾病类型。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尿沉渣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反映肾脏浓缩功能，指导透析治疗。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尿比重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尿液常规检测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评估肾功能和透析充分性。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血清肌酐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反映蛋白质代谢和肾功能状况，指导透析治疗。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尿素氮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包括钾、钠、氯、钙、磷等，评估电解质平衡和酸碱平衡状况，指导透析治疗。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电解质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生化检测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C反应蛋白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评估体内炎症反应程度，指导抗感染治疗。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反映机体免疫应答和炎症反应，辅助判断疾病活动度和预后。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免疫球蛋白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评估免疫功能状况，指导免疫治疗。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免疫学检测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化验检测的临床意义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反映透析过程中尿素的清除效果，是评估透析充分性的重要指标。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尿素清除率（URR）和尿素下降率（Kt/V）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反映透析前后血液中尿毒症毒素的清除情况，可用于评估透析效果。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血清肌酐和尿素氮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评估透析充分性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贫血相关指标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监测血红蛋白、红细胞压积、铁蛋白等，评估贫血程度及铁储备情况，指导贫血治疗。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炎症和感染指标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监测C反应蛋白、降钙素原等炎症指标，及时发现并处理感染和炎症。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电解质和酸碱平衡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监测血钾、血钠、血氯、血钙、血磷等电解质水平，以及酸碱平衡情况，及时发现并纠正电解质紊乱和酸碱失衡。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监测并发症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https://d.book118.com/765242120103011041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2024-09-01T19:12:36.762</cp:lastPrinted>
  <dcterms:created xsi:type="dcterms:W3CDTF">2024-09-01T11:12:36Z</dcterms:created>
  <dcterms:modified xsi:type="dcterms:W3CDTF">2024-09-01T11:12:38Z</dcterms:modified>
</cp:coreProperties>
</file>