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46F1E-6EAB-4A83-884F-58BCB5A07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6F50C-1918-4FFF-8742-71F9FA2A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DD712-F6AA-4419-BBF7-1E696B8A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4B162-246B-4CE8-8870-2CE8E4A87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4DBCC-1217-42F9-B196-BF531A9C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7EBF6-216C-435D-98ED-BE636CD3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731AC-6EA1-42F1-91FC-4F47C83FB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32C6E-1AB4-4B24-B258-265548FA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FFAE0-3512-4B17-9681-30CA7E90A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80A38-43D1-4B96-A751-3F2E3329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E1630-4CE7-444F-81EE-3F81316CB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230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高速公路附属设施及构造物的认识和名词解释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高速公路附属设施概述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排水与防护设施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照明与供电设施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检查与维护管理策略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高速公路附属设施概述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高速公路附属设施是指为保障高速公路安全、顺畅运营而设置的各种辅助性设施。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根据功能和作用，高速公路附属设施可分为交通安全设施、服务设施、管理设施、环保设施等。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交通安全设施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管理设施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功能与作用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87" r="15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088" r="160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06" r="120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包括护栏、标牌、标线等，主要作用是保障行车安全，减少交通事故的发生。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包括服务区、停车区、加油站等，为司乘人员提供休息、餐饮、加油等服务。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包括监控中心、收费站、治超站等，用于高速公路的运营管理，保障道路畅通。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包括声屏障、绿化带等，旨在减少高速公路对环境的影响，提高道路沿线的环境质量。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高速公路附属设施的设计应遵循安全性、实用性、经济性、环保性等原则，确保设施的功能得到充分发挥。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国家对于高速公路附属设施的设计有一系列的标准和规范，如《公路交通安全设施设计规范》、《公路服务设施设计规范》等，设计时应严格遵守这些标准和规范。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交通安全设施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797" b="28797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用于指示道路使用者行为或提供信息的交通设施，包括指示标志、警告标志、禁令标志等。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在道路表面施划的用于指示交通行为或提供信息的线条、箭头、文字等。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标志标线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58" r="19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设置于道路两侧或中央分隔带，用于防止车辆越出路外或穿越中央分隔带的构造物。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设置于道路沿线或关键位置，用于提供交通指示、警告或信息的板状设施。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护栏与标牌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防眩板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设置于道路中央分隔带或桥梁等位置，用于遮挡对向车辆前照灯眩光的构造物。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防眩网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一种网状结构，设置于道路两侧或中央分隔带，同样用于防止对向车辆前照灯眩光。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防眩设施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设置于道路沿线，用于夜间照明和提供交通指示的灯具。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设置于关键位置或危险路段，用于提醒道路使用者注意交通安全的灯具，如爆闪警示灯、太阳能警示灯等。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警示灯具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设在高速公路入口和出口处，负责对过往车辆进行收费和管理的设施。收费站通常包括收费亭、收费通道、收费设备等。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设在高速公路沿途，为司乘人员提供休息、餐饮、加油、汽修等服务的场所。服务区一般分为停车区和服务建筑两部分，其中服务建筑内设有餐厅、卫生间、休息区等设施。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收费站及服务区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设在高速公路沿途或服务区附近，为车辆提供临时停车的场地。停车场一般分为露天停车场和室内停车场两种类型，可根据需要选择。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设在高速公路沿途或服务区内，为车辆提供燃油补给服务的场所。加油站通常包括加油机、储油罐、输油管道等设施，可提供汽油、柴油等多种燃油。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停车场与加油站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设在高速公路沿途或服务区内，用于发布交通信息、天气信息、路况信息等的电子显示屏。情报板可实时更新信息，帮助司乘人员及时了解前方路况和天气状况。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设在高速公路沿途或服务区内，通过扬声器向司乘人员播放交通信息、安全提示、天气预报等内容的系统。广播系统可提高信息传递效率，增强司乘人员的安全意识。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情报板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广播系统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信息发布系统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紧急电话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设在高速公路沿途的紧急电话亭内，供司乘人员在紧急情况下拨打救援电话使用的设施。紧急电话可直接连接高速公路管理机构或救援中心，及时获取救援服务。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设在高速公路沿途或服务区附近，为发生故障或事故的车辆提供紧急救援服务的场所。救援站通常配备有专业的救援人员和救援设备，可进行现场施救、拖车服务、紧急维修等作业。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紧急救援设施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https://d.book118.com/765242300011011101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2024-09-09T06:13:20.050</cp:lastPrinted>
  <dcterms:created xsi:type="dcterms:W3CDTF">2024-09-08T22:13:20Z</dcterms:created>
  <dcterms:modified xsi:type="dcterms:W3CDTF">2024-09-08T22:13:22Z</dcterms:modified>
</cp:coreProperties>
</file>