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E7429-FA78-4311-9EF3-53A119A4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8A0C0-67A8-45F4-9ED6-8FF9B6F8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D57A7-9D31-475B-A029-875BF6A99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3F8CC-D5AE-4EE5-AD3C-1FACDE3A2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7B6F1-DFE5-4EB6-BC91-BAC93A135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0F1CF-4AA6-404B-BFA5-DF7338F0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8BC74-A05F-4418-86A7-62859B17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34DD0-9998-4586-8BA1-A569694F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43CD1-5D70-4D94-954C-9AB3FB2C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5139D-0239-4340-B5CB-9DA942E1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1B233-9572-4BAF-8DF0-18D2CB21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311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运输经理岗位职责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运输计划与组织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运输过程监控与管理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成本控制与费用管理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团队建设与人员管理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岗位职责概述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52" b="154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运输经理角色定位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运输经理是物流运输部门的负责人，负责全面管理公司的运输业务。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运输经理需要协调内外部资源，确保运输业务的顺利进行，并不断优化运输流程，提高运输效率。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优化运输流程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不断分析和优化运输流程，提高运输效率和质量，降低运输成本。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管理运输团队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负责组建、培训和管理运输团队，提高团队整体素质和业务水平。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制定并执行运输策略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根据公司业务需求和市场变化，制定并执行相应的运输策略，确保运输业务的顺利进行。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协调内外部资源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与供应商、客户、海关、交通管理等部门保持良好关系，协调内外部资源，确保运输业务的顺利进行。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及时处理各种突发事件和异常情况，确保运输业务的安全和稳定。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严格遵守国家和地方的法律法规，确保公司的合法经营和运输业务的安全稳定。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定期分析运输数据，找出问题和不足，提出优化建议和改进措施。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处理异常情况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及时处理各种异常情况，如货物损坏、延误等，确保客户的满意度和公司的声誉。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制定并执行运输计划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根据业务需求和市场变化，制定并执行相应的运输计划，确保按时按量完成运输任务。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监控运输过程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通过信息系统实时监控运输过程，确保货物的安全和及时送达。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运输计划与组织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预测运输过程中可能出现的问题和风险，制定相应的应对措施和预案。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根据公司业务需求和市场需求，制定全面的运输计划，包括运输方式、运输时间、运输成本等。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评估各种运输方式的优缺点，选择最合适的运输方式，确保货物能够按时、安全地送达目的地。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制定运输计划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调度运输资源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合理调度公司内部的运输资源，包括车辆、驾驶员、装卸人员等，确保资源的有效利用。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与外部供应商和合作伙伴建立良好的合作关系，协调各方资源，确保运输过程的顺畅进行。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监控运输资源的实时状态，及时调整调度方案，解决运输过程中的问题和突发情况。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656" r="56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优化运输路线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运用先进的路线规划技术和方法，优化运输路线，减少运输时间和成本。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分析历史运输数据和实时交通信息，发现潜在的路线问题和瓶颈，提出改进建议。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与其他部门密切合作，共享信息和资源，共同推动运输路线的优化和改进。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运输过程监控与管理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通过先进的物流管理系统，实时监控货物的运输状态，确保运输过程顺畅。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定期与运输团队沟通，了解运输进度及遇到的问题，及时采取措施解决。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制定详细的运输计划，并根据实际情况进行调整，确保货物按时送达。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监控运输进度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针对可能出现的突发事件，制定相应的应急预案，确保在第一时间做出反应。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在遇到突发事件时，迅速与相关部门协调，调动资源，确保货物安全并尽快恢复正常运输。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对突发事件进行记录和分析，总结经验教训，不断完善应急预案。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处理突发事件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https://d.book118.com/765243113200011102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2024-09-11T11:33:53.197</cp:lastPrinted>
  <dcterms:created xsi:type="dcterms:W3CDTF">2024-09-11T03:33:53Z</dcterms:created>
  <dcterms:modified xsi:type="dcterms:W3CDTF">2024-09-11T03:33:55Z</dcterms:modified>
</cp:coreProperties>
</file>