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52704-4D63-4A74-8E0C-01C655C1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4ABAB-3F42-494C-AFCD-B176B5C82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26504-AFB8-4733-BE04-F2F85B11F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3BB98-30AD-48AA-A539-38AF898F5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B9784-9C73-4DC2-BE8C-D32B7514C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61649-51AF-4759-9B20-3D60D9690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E3D8A-B53B-4DA5-AAF4-F2E3A4120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4763D-F6B1-45DF-BFAE-3EAC09A50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58074-D113-4E0D-BDDA-4EADAF288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A3090-E859-4E64-BC8E-7854E8D61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82A8A-A6E0-4ED0-A463-123C3FEFC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442032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学前教育学导论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学前教育学概述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儿童发展与教育原则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幼儿园课程与教学实施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幼儿园环境创设与资源利用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幼儿园师资队伍建设与管理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家庭教育指导与家园共育模式构建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学前教育学概述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学前教育学是研究从出生到6岁前儿童教育现象及其规律的科学，是教育科学的一个重要分支。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具有基础性、启蒙性、全面性和生活性等特点，强调对儿童进行全面发展的教育。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学前教育学定义与特点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主要研究学前儿童身心发展的特点、规律和学前教育机构的教育教学活动及其相互关系。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揭示学前教育规律，提高学前教育质量，促进学前儿童全面发展，为培养新一代打下基础。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学前教育学研究对象及任务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经历了孕育阶段、萌芽阶段、初创阶段和发展阶段等，逐渐形成了较为完善的理论体系和实践模式。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未来学前教育学将更加注重儿童的主体性、个性化和多元化发展，强调游戏化教学、家园共育等教育理念和实践创新。同时，学前教育学也将面临诸多挑战和问题，需要不断探索和改革。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学前教育学发展历程与趋势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儿童发展与教育原则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个体差异与共性并存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每个儿童都有其独特的身心发展轨迹，同时又遵循一定的发展共性。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身心发展阶段性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儿童成长具有明显的阶段性，每个阶段都有其特定的身心发展任务。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生理发展与心理发展相互关联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儿童生理发展与心理发展密切相关，二者相互促进、相互制约。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儿童身心发展规律及特点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88" r="2368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教育原则应适应儿童身心发展规律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教育应遵循儿童身心发展规律，提供适宜的教育环境和教育资源。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教育应促进儿童全面发展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教育应关注儿童的全面发展，包括认知、情感、社会性等各个方面。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教育应尊重儿童个体差异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教育应尊重每个儿童的个体差异，因材施教，促进每个儿童的潜能得到最大限度的发展。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教育原则与儿童发展关系探讨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家庭教育为儿童提供了最初的成长环境和教育资源，对儿童一生的发展具有奠基作用。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家庭教育是儿童成长的基石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家庭教育对儿童性格的形成、习惯的养成具有重要影响。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家庭教育塑造儿童性格与习惯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家庭教育通过亲子互动、家庭氛围等方式影响儿童的社会适应能力。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家庭教育影响儿童社会适应能力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家庭教育在儿童成长中作用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幼儿园课程与教学实施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根据幼儿身心发展规律、社会需求和教育方针，制定全面、具体、可操作的目标体系，包括认知、情感、技能等方面。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以幼儿生活经验为基础，选择具有启蒙性、整合性、趣味性的课程内容，注重各领域之间的相互渗透和有机结合。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幼儿园课程目标设置及内容选择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采用游戏化、生活化、综合化等教学方法，激发幼儿学习兴趣，引导幼儿主动探究、合作学习。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运用现代化教学手段，如多媒体、网络资源等，丰富幼儿学习体验，提高教学效果。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教学方法和手段运用策略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https://d.book118.com/765244203232011114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2024-09-21T20:41:15.601</cp:lastPrinted>
  <dcterms:created xsi:type="dcterms:W3CDTF">2024-09-21T12:41:15Z</dcterms:created>
  <dcterms:modified xsi:type="dcterms:W3CDTF">2024-09-21T12:41:17Z</dcterms:modified>
</cp:coreProperties>
</file>