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C145C-69A3-49C1-A36A-0C8037E63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4F139-FE46-425F-B08A-C48D06CF9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F3637-F813-4BB0-952B-2754629D1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E5A2B-0553-499D-B02C-1782FE9C0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606A21-082D-43E5-B12B-9271194CB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3DDAA8-A2CD-43BC-85E3-E3501C1C6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FDC768-33FA-4FF9-8B35-CFA81ADF9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6678F-B7FB-48BD-96D6-3F1268DC3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07F5E-9410-402D-83AE-E9894F58B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49661-7D05-4BF4-BF08-031B64BF8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D34F4-D9B1-442C-8617-42595C42F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30014312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医用棉签卷棉机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医用棉签卷棉机概述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医用棉签卷棉机的工作原理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医用棉签卷棉机的应用领域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医用棉签卷棉机的优势与不足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医用棉签卷棉机的市场前景与发展趋势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医用棉签卷棉机的使用注意事项与保养方法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医用棉签卷棉机概述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医用棉签卷棉机是一种专门用于制作医用棉签的机械设备，能够将棉签头和棉签杆通过卷棉工艺连接起来。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医用棉签卷棉机是制作医用棉签的重要设备之一，能够提高生产效率，降低人工成本，同时保证产品质量和卫生标准。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定义与作用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6293" b="262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卷棉机的发展历程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初期阶段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早期的卷棉机采用手动或半自动方式，生产效率较低，需要人工参与。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随着技术的不断进步，卷棉机逐渐向自动化、智能化方向发展，生产效率得到了显著提高。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现代阶段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现代医用棉签卷棉机采用先进的控制技术和传感器技术，实现了高度自动化和智能化生产，大大提高了生产效率和产品质量。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手动卷棉机：生产效率较低，需要人工参与整个生产过程，但设备简单、成本低廉，适合小型生产企业或家庭作坊使用。</a:t>
            </a:r>
          </a:p>
        </p:txBody>
      </p:sp>
      <p:sp>
        <p:nvSpPr>
          <p:cNvPr id="5" name="Freeform 5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半自动卷棉机：需要人工参与部分操作，但比手动卷棉机生产效率更高，适合中小型生产企业使用。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全自动卷棉机：具有高度的自动化和智能化特点，能够实现连续、高效的生产，同时保证产品质量和卫生标准。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分类：医用棉签卷棉机根据不同的生产工艺和设备特点，可以分为多种类型，如全自动卷棉机、半自动卷棉机、手动卷棉机等。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24" name="Connector 24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5" name="AutoShape 25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7" name="AutoShape 37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TextBox 6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卷棉机的分类与特点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医用棉签卷棉机的工作原理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用于将棉签头卷入棉签杆中。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卷棉机构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用于驱动卷棉机构旋转。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传动机构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用于控制卷棉机的运行和停止。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控制机构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卷棉机的结构组成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当卷棉机构旋转到一定角度时，控制机构会停止卷棉机的运行。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启动卷棉机，卷棉机构开始旋转。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将棉签头放入卷棉机构中。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棉签头被卷入棉签杆中，形成棉签。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5. 取出已卷好的棉签，进行后续处理。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卷棉机的工作流程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t="16827" b="1682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通过传动机构驱动卷棉机构旋转，使棉签头在卷棉机构中滚动。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在滚动过程中，棉签头被卷入棉签杆中，形成棉签。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控制机构通过感应器检测卷棉机构旋转的角度，当达到预设角度时，停止卷棉机的运行。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通过操作面板或遥控器控制卷棉机的启动和停止，以及调整卷棉速度和角度等参数。</a:t>
            </a:r>
            <a:endParaRPr lang="en-US" sz="1100"/>
          </a:p>
        </p:txBody>
      </p:sp>
      <p:sp>
        <p:nvSpPr>
          <p:cNvPr id="16" name="TextBox 16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卷棉机的操作原理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医用棉签卷棉机的应用领域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医疗诊断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在医疗诊断过程中，医用棉签常被用于收集样本、擦拭液体或清理设备。卷棉机在生产医疗棉签时能够提供高效、准确的卷棉效果，提高诊断效率和准确性。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手术准备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手术前，医护人员会使用医用棉签进行消毒、擦拭或填充药液等操作。卷棉机生产的医用棉签能够满足手术室对棉签质量、数量和安全性的严格要求。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药品包装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医用棉签常作为药品的辅助材料，用于包装、擦拭或作为药液的载体。卷棉机在生产医用棉签时能够根据药品生产的要求，提供相应规格和质量的棉签。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医疗领域的应用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https://d.book118.com/765300143124011124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2024-09-28T15:38:05.468</cp:lastPrinted>
  <dcterms:created xsi:type="dcterms:W3CDTF">2024-09-28T07:38:05Z</dcterms:created>
  <dcterms:modified xsi:type="dcterms:W3CDTF">2024-09-28T07:38:07Z</dcterms:modified>
</cp:coreProperties>
</file>