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24283-EB89-4F08-A70D-04440D43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C1DDE-11E1-41C3-9259-45774366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73DB7-C1C6-4EBA-8B30-C1043C12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91572-900C-41BA-9CBF-D5B63FC7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0CE89-9865-4CDA-9674-4AC47DA8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89304-B4E7-474C-8491-77FD7A4E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B6189-6677-4F36-AEFA-191F12F9C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F941-6581-4A5D-9CD4-5AB62B0F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621C-F2F7-4EB2-8AC2-931EA41A7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F4F2-9D01-445E-95AE-C38706C1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9A853-6FC2-45BD-AFA2-53D35E06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013022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口腔修复基本操作技术—后牙嵌体牙体预备—后牙嵌体牙体预备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口腔修复基本概念与原则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后牙嵌体牙体预备基础知识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后牙嵌体牙体预备步骤详解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后牙嵌体牙体预备注意事项及并发症预防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后牙嵌体修复效果评估与调整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口腔修复基本概念与原则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01" b="1960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恢复牙齿形态、功能和美观，提高咀嚼效率，维护口腔健康。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口腔修复是对牙齿、牙周组织及颌面部缺损、畸形进行修复治疗，恢复其形态和功能，促进口腔健康。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口腔修复定义及目的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34431" r="34431"/>
          <a:stretch>
            <a:fillRect/>
          </a:stretch>
        </p:blipFill>
        <p:spPr>
          <a:xfrm>
            <a:off x="1204668" y="1898647"/>
            <a:ext cx="4472213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牙齿缺损、牙齿排列不整、牙齿色泽异常、牙周组织病变等。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严重全身性疾病未控制、口腔卫生状况差、精神疾病等。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口腔修复适应症与禁忌症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根据患者的口腔状况、年龄、性别等因素制定个性化治疗方案。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恢复牙齿的咀嚼功能，提高咀嚼效率。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注重牙齿的形态、色泽和排列，达到自然美观的效果。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选择生物相容性好的修复材料，减少对口腔组织的刺激和损害。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确保修复体的长期稳定性和耐用性，减少并发症的发生。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口腔修复治疗原则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后牙嵌体牙体预备基础知识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158" r="215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后牙嵌体是一种用于修复后牙牙体缺损的固定修复体，通过嵌入牙体内部以恢复牙齿形态和功能。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根据嵌体材料可分为金属嵌体、陶瓷嵌体和树脂嵌体等；根据嵌体覆盖牙面的范围可分为部分嵌体和全嵌体。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后牙嵌体定义及分类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牙体预备目的和要求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目的：去除病变组织，为嵌体提供足够的固位形和抗力形，确保修复体的稳定性和耐久性。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去除龋坏组织及薄壁弱尖，消除倒凹。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预备轴面聚合度，确保修复体的固位和稳定。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预备邻接关系，保证修复体与邻牙的紧密接触。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制备洞形，提供固位形和抗力形。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高速涡轮机、低速手机、金刚砂车针、裂钻、球钻等。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嵌体蜡、自凝塑料、光固化树脂等。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牙体预备工具与材料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后牙嵌体牙体预备步骤详解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38" b="1833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评估患者口腔健康状况，检查牙齿排列、咬合关系及牙周情况。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拍摄后牙区域的X线片，了解牙根长度、形态及牙槽骨情况。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根据牙齿缺损情况和患者需求，设计合适的嵌体形态和尺寸。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https://d.book118.com/765301302244011103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2024-09-13T05:28:46.650</cp:lastPrinted>
  <dcterms:created xsi:type="dcterms:W3CDTF">2024-09-12T21:28:46Z</dcterms:created>
  <dcterms:modified xsi:type="dcterms:W3CDTF">2024-09-12T21:28:48Z</dcterms:modified>
</cp:coreProperties>
</file>