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13DAA1-8C17-48EC-9549-42E55935EB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4D25A3-93E8-4361-939B-220D02291C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CCC87B-A6DC-4996-8A56-080E078781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66DDA6-384C-4FD1-9FF0-2FC85DEDC7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233C444-2E25-4E32-BA44-98C9A1BA6D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531F22-CFBC-4597-93F9-AF1B5D5B8B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2E399B-7186-44E6-A359-3A15C5F16E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4E05C2-3964-412D-8D42-A00E49A67B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CC9A16-9872-4306-8DCF-2636BB0CFA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FBAD6E-287E-49A8-B1EF-417E3C3F28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761711-3FA5-4FAE-9C9C-001BCAA498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5302220321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普通员工总结报告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工作技能提升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工作态度与职业精神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对公司文化的认识与理解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未来工作计划与展望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工作内容总结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147" r="2214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任务完成情况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完成客户合同签订，达成合作意向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参与项目调研，收集客户需求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编写项目报告，提交给上级审核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协助团队完成其他日常工作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任务一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任务二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任务三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任务四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成果一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成果二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成果三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成果四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重点成果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成功签订了多个客户合同，为公司的业务拓展做出了贡献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深入了解客户需求，为项目实施提供了有力支持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项目报告得到了上级的高度评价，为公司赢得了声誉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积极参与团队工作，提高了团队整体效率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207198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776775" y="1654506"/>
            <a:ext cx="3900518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积极与客户沟通，了解其需求和顾虑，对合同条款进行修改和补充，最终达成一致意见。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746354" y="3180495"/>
            <a:ext cx="338414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746354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通过多种渠道和方式收集数据，包括问卷调查、访谈、网络爬虫等，确保数据的准确性和完整性。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76775" y="5015040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776775" y="5462349"/>
            <a:ext cx="3994520" cy="95591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认真听取上级的意见和建议，对报告进行修改和完善，加强与上级的沟通和协作，确保报告的质量和效果。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05680" y="1345950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问题一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05680" y="1793259"/>
            <a:ext cx="4048125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客户对合同条款提出异议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04586" y="3180495"/>
            <a:ext cx="316719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问题二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9245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项目调研过程中遇到数据收集困难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54963" y="5015040"/>
            <a:ext cx="3895628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问题三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4963" y="5462349"/>
            <a:ext cx="3898264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项目报告中部分内容被上级驳回</a:t>
            </a:r>
          </a:p>
        </p:txBody>
      </p:sp>
      <p:sp>
        <p:nvSpPr>
          <p:cNvPr id="21" name="Freeform 21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19258" y="1436636"/>
            <a:ext cx="1122727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7063" y="1412952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444473" y="3277277"/>
            <a:ext cx="1281814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344483" y="3265085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581926" y="5111822"/>
            <a:ext cx="1023483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47063" y="5099630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28" name="AutoShape 2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工作技能提升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通过参加培训、自学和实践，掌握新技能，提高工作效率和自身竞争力。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在过去的一年中，我积极参与公司组织的培训课程，学习了许多新技能，如数据分析、项目管理、沟通技巧等。同时，我还利用业余时间自学了一些与工作相关的软件和工具，使自己能够更高效地完成工作任务。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新技能学习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将所学技能应用到实际工作中，不断实践和改进，提高工作质量和效率。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在工作中，我积极运用所学的技能，不断尝试新的方法和思路。例如，在数据分析方面，我运用所学知识对销售数据进行了深入分析，为公司制定更加精准的市场策略提供了有力支持。在项目管理方面，我成功地运用所学技能协调团队成员，确保项目按时完成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技能应用实践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技能提升计划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根据自身情况和职业发展规划，制定明确的技能提升计划，不断提升自己的能力和竞争力。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接下来的工作中，我计划进一步提升自己的沟通技巧和领导能力。为了实现这一目标，我计划参加相关的培训课程和读书学习，同时在实际工作中积极运用所学知识，争取在短时间内取得明显的进步。此外，我还打算学习一门新的语言，以增强自己的跨文化沟通能力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工作态度与职业精神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https://d.book118.com/765302220321011043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2024-09-05T20:36:37.231</cp:lastPrinted>
  <dcterms:created xsi:type="dcterms:W3CDTF">2024-09-05T12:36:37Z</dcterms:created>
  <dcterms:modified xsi:type="dcterms:W3CDTF">2024-09-05T12:36:39Z</dcterms:modified>
</cp:coreProperties>
</file>