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4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3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9ED13-2A0E-430C-B575-966CE6E41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74EA9-AE52-4F0B-958F-4E8E787B4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998CE-64E0-4F5A-A5B1-2C8C79AE9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3687B-1449-4E8F-BCB8-78AB23970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937958-6D3F-4E5E-B6D4-01D54C19B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276959-9D93-4E1C-9BD4-E44C74059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280766-0CEB-465C-AFCD-BC82976A0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B83FF-9AA0-4158-ACAE-1114EEE78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1B7DD-8895-4FD6-AB95-D738A7007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61636-0290-442F-948D-1919A467D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3CB3B-3CB7-4EFF-B2F5-CB0C858CD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482" r:id="rId2"/>
    <p:sldLayoutId id="2147507483" r:id="rId3"/>
    <p:sldLayoutId id="2147507484" r:id="rId4"/>
    <p:sldLayoutId id="2147507485" r:id="rId5"/>
    <p:sldLayoutId id="2147507486" r:id="rId6"/>
    <p:sldLayoutId id="2147507487" r:id="rId7"/>
    <p:sldLayoutId id="2147507488" r:id="rId8"/>
    <p:sldLayoutId id="2147507489" r:id="rId9"/>
    <p:sldLayoutId id="2147507490" r:id="rId10"/>
    <p:sldLayoutId id="214750749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31011031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提高销售技能的个关键要点解读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了解客户需求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产品知识掌握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有效沟通技巧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处理客户异议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建立客户关系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自我管理与提升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了解客户需求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建立信任关系</a:t>
            </a:r>
            <a:endParaRPr lang="zh-CN" altLang="en-US"/>
          </a:p>
        </p:txBody>
      </p:sp>
      <p:sp>
        <p:nvSpPr>
          <p:cNvPr id="10488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了解客户背景和需求，提供专业建议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保持沟通透明，不隐瞒或夸大产品信息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关注客户体验，及时解决疑虑和问题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建立长期合作关系，维护好客户关系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深入了解客户背景</a:t>
            </a:r>
            <a:endParaRPr lang="zh-CN" altLang="en-US"/>
          </a:p>
        </p:txBody>
      </p:sp>
      <p:sp>
        <p:nvSpPr>
          <p:cNvPr id="104889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9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9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了解客户的购买历史和偏好，以更好地满足其需求。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了解客户的个人信息，如年龄、性别、职业等。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了解客户的业务背景，如行业趋势、竞争对手等。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了解客户的购买动机和需求，以提供更有针对性的产品或服务。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挖掘潜在需求</a:t>
            </a:r>
            <a:endParaRPr lang="zh-CN" altLang="en-US"/>
          </a:p>
        </p:txBody>
      </p:sp>
      <p:sp>
        <p:nvSpPr>
          <p:cNvPr id="104894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倾听客户的反馈和意见，不断改进产品和服务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提供专业的建议和解决方案，帮助客户实现目标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了解客户的基本信息和需求背景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深入挖掘客户的潜在需求和痛点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判断客户购买意向</a:t>
            </a:r>
            <a:endParaRPr lang="zh-CN" altLang="en-US"/>
          </a:p>
        </p:txBody>
      </p:sp>
      <p:sp>
        <p:nvSpPr>
          <p:cNvPr id="104900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了解客户的需求和期望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分析客户的购买历史和行为模式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判断客户的购买能力和预算范围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识别客户的购买决策过程和决策者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产品知识掌握</a:t>
            </a:r>
            <a:endParaRPr lang="zh-CN" altLang="en-US"/>
          </a:p>
        </p:txBody>
      </p:sp>
      <p:sp>
        <p:nvSpPr>
          <p:cNvPr id="104906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熟悉产品特点</a:t>
            </a:r>
            <a:endParaRPr lang="zh-CN" altLang="en-US"/>
          </a:p>
        </p:txBody>
      </p:sp>
      <p:sp>
        <p:nvSpPr>
          <p:cNvPr id="104908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了解产品的市场定位和目标客户群体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掌握产品的使用方法和操作流程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熟悉产品的优势和卖点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了解产品的基本功能和特点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了解市场竞品</a:t>
            </a:r>
            <a:endParaRPr lang="zh-CN" altLang="en-US"/>
          </a:p>
        </p:txBody>
      </p:sp>
      <p:sp>
        <p:nvSpPr>
          <p:cNvPr id="104914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5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收集竞品信息：关注市场上的竞争对手产品，了解其特点、价格、销售情况等信息。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分析竞品优劣：对比自己与竞争对手的产品，分析竞品的优势和劣势，以便更好地定位自己的产品。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掌握市场趋势：了解市场的发展趋势和未来走向，以便提前做好应对措施。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制定应对策略：根据竞品分析的结果和市场趋势，制定相应的销售策略和推广方案。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掌握产品优势</a:t>
            </a:r>
            <a:endParaRPr lang="zh-CN" altLang="en-US"/>
          </a:p>
        </p:txBody>
      </p:sp>
      <p:sp>
        <p:nvSpPr>
          <p:cNvPr id="10492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掌握产品的技术细节和行业标准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不断更新产品知识，保持与市场同步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了解产品的特点、功能和优势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熟悉竞争对手的产品，并进行比较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制定产品推荐方案</a:t>
            </a:r>
            <a:endParaRPr lang="zh-CN" altLang="en-US"/>
          </a:p>
        </p:txBody>
      </p:sp>
      <p:sp>
        <p:nvSpPr>
          <p:cNvPr id="10492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制定推荐计划：根据客户需求和产品特点，制定个性化的推荐方案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了解产品特点：熟悉产品性能、优势和适用场景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分析客户需求：了解客户的购买需求和偏好，以便推荐合适的产品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不断优化方案：根据市场反馈和客户评价，不断调整和优化推荐方案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有效沟通技巧</a:t>
            </a:r>
            <a:endParaRPr lang="zh-CN" altLang="en-US"/>
          </a:p>
        </p:txBody>
      </p:sp>
      <p:sp>
        <p:nvSpPr>
          <p:cNvPr id="10493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倾听与回应</a:t>
            </a:r>
            <a:endParaRPr lang="zh-CN" altLang="en-US"/>
          </a:p>
        </p:txBody>
      </p:sp>
      <p:sp>
        <p:nvSpPr>
          <p:cNvPr id="10493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倾听是有效沟通的基础，能够理解对方的需求和意图。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回应要积极肯定，表达对对方话题的兴趣和理解。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避免打断对方，尊重对方的意见和观点。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通过倾听和回应建立信任和良好的沟通氛围。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提问与引导</a:t>
            </a:r>
            <a:endParaRPr lang="zh-CN" altLang="en-US"/>
          </a:p>
        </p:txBody>
      </p:sp>
      <p:sp>
        <p:nvSpPr>
          <p:cNvPr id="10494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提问的目的：了解客户需求，引导对话方向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提问的方式：开放式与封闭式问题相结合，逐步深入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提问的技巧：善于倾听，适时反馈，保持耐心和友好态度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提问的效果：促进客户参与，增强沟通效果，提升销售成功率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表达清晰简洁</a:t>
            </a:r>
            <a:endParaRPr lang="zh-CN" altLang="en-US"/>
          </a:p>
        </p:txBody>
      </p:sp>
      <p:sp>
        <p:nvSpPr>
          <p:cNvPr id="104946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用简单明了的语言表达观点，避免使用复杂的词汇和句子结构。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精炼表达，避免冗长和重复，突出重点信息。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使用具体的例子和事实来支持观点，增强说服力。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保持语速适中，避免过快或过慢的语速影响听众的理解。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https://d.book118.com/765310110313011111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Wingdings</vt:lpstr>
      <vt:lpstr>Office Theme</vt:lpstr>
      <vt:lpstr>提高销售技能的个关键要点解读</vt:lpstr>
      <vt:lpstr>目录</vt:lpstr>
      <vt:lpstr>了解客户需求</vt:lpstr>
      <vt:lpstr>建立信任关系</vt:lpstr>
      <vt:lpstr>深入了解客户背景</vt:lpstr>
      <vt:lpstr>挖掘潜在需求</vt:lpstr>
      <vt:lpstr>判断客户购买意向</vt:lpstr>
      <vt:lpstr>产品知识掌握</vt:lpstr>
      <vt:lpstr>熟悉产品特点</vt:lpstr>
      <vt:lpstr>了解市场竞品</vt:lpstr>
      <vt:lpstr>掌握产品优势</vt:lpstr>
      <vt:lpstr>制定产品推荐方案</vt:lpstr>
      <vt:lpstr>有效沟通技巧</vt:lpstr>
      <vt:lpstr>倾听与回应</vt:lpstr>
      <vt:lpstr>提问与引导</vt:lpstr>
      <vt:lpstr>表达清晰简洁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2024-09-17T19:19:04.084</cp:lastPrinted>
  <dcterms:created xsi:type="dcterms:W3CDTF">2024-09-17T11:19:04Z</dcterms:created>
  <dcterms:modified xsi:type="dcterms:W3CDTF">2024-09-17T11:19:06Z</dcterms:modified>
</cp:coreProperties>
</file>