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81400-2BDC-4D2C-BF03-341DFCC8A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70DCE-600A-4027-814A-788D03D5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B91DC-FD0C-4DAA-AEC7-65D644546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BE8B4-A906-4420-83F0-3D210975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A68C91-5BC6-4C3A-AEEB-A88A33DEF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1CBD5F-8A5B-4BDA-A987-391ED929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BA56D-54E8-4AEC-8906-DF5D2115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B602B-6595-4B56-B267-B40952F1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CD693-0E9B-4438-B688-7EDC548DE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9A3F3-0ECB-45D2-9C36-B668334C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8433B-870C-4533-9078-822165B8F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103333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2021年中国导游服务调研报告服务质量与游客满意度分析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中国导游服务现状分析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导游服务质量影响因素分析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游客满意度提升策略探讨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不同类型游客对导游服务的需求差异分析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近年来，中国旅游业持续快速增长，导游服务作为旅游业的重要组成部分，其服务质量直接关系到游客的旅游体验和满意度。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导游服务问题凸显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随着旅游市场的不断扩大，导游服务的质量问题也逐渐凸显出来，如导游素质参差不齐、服务态度不佳、讲解水平不够等。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本次调研旨在全面了解中国导游服务的现状，分析导游服务中存在的问题和不足，提出改进措施和建议，提高导游服务质量，提升游客满意度。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本次调研覆盖全国范围内的旅行社、导游服务公司、景区导游等导游服务相关机构和个人。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采用问卷调查、访谈、实地考察等多种调研方法，收集导游、游客、旅行社等多方面的数据和意见，确保调研结果的客观性和准确性。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中国导游服务现状分析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导游资格等级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导游资格等级分为初级、中级、高级和特级，目前初级导游占比较大，但中级和高级导游的比例在逐年提升。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导游语种分布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随着中国国际影响力的提升，外语导游需求增加，尤其是英语、日语、韩语等语种导游备受青睐。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导游人数及结构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截至2021年，中国导游总人数已超过100万，其中女性导游占比逐年上升，35岁以下年轻导游成为主力军。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导游队伍概况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大部分导游服务态度热情周到，能够主动关心游客需求，提供个性化服务。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导游的讲解水平参差不齐，部分导游专业知识丰富，讲解生动有趣，而部分导游则存在照本宣科、缺乏互动等问题。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行程安排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在行程安排方面，导游普遍能够按照计划进行，但仍有部分游客反映存在行程过于紧凑、休息时间不足等问题。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根据调研数据显示，大部分游客对导游服务表示满意或基本满意，整体满意度较高。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游客不满意的因素主要集中在导游讲解水平不高、服务态度不佳、行程安排不合理等方面。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不满意因素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针对游客投诉，相关部门能够及时介入处理，对存在问题的导游进行惩处或培训提升。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导游服务质量影响因素分析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导游应以热情、周到、耐心的服务态度，关注游客需求，提供个性化服务，让游客感受到温暖和关怀。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形象仪表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导游的仪表、着装、言谈举止等外在形象，直接影响到游客对导游的第一印象和服务质量的评价。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导游应具备丰富的旅游知识、历史文化知识和讲解技巧，能够为游客提供准确、生动、有趣的讲解服务。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导游个人素质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行程设计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导游应根据游客需求和时间安排，合理规划行程，确保游客能够充分体验旅游目的地的特色和魅力。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导游应合理安排每个景点的游览时间，避免行程过于紧凑或拖沓，保证游客有充足的休息和自由活动时间。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导游可以安排一些特色活动，如民俗表演、手工制作等，让游客更深入地了解当地文化和风俗习惯。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旅游行程安排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景区设施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导游应提前了解景区的开放时间、门票价格、交通状况等信息，为游客提供便利的游览条件。同时，景区的卫生状况、安全设施等也会影响到游客的游览体验。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导游应与酒店保持良好的合作关系，确保游客能够入住干净、舒适、安全的客房，并享受到优质的餐饮服务。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导游应合理安排交通工具，确保游客在旅途中的安全和舒适。同时，交通的便利程度也会影响到游客的行程安排和游览心情。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旅游景区和酒店等配套设施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https://d.book118.com/765310333332011120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2024-09-23T16:30:28.571</cp:lastPrinted>
  <dcterms:created xsi:type="dcterms:W3CDTF">2024-09-23T08:30:28Z</dcterms:created>
  <dcterms:modified xsi:type="dcterms:W3CDTF">2024-09-23T08:30:30Z</dcterms:modified>
</cp:coreProperties>
</file>