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9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9144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84D759-17A0-4A7B-AEEE-087D17549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2FD273-23D4-4DAE-BEF0-0895F44E2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7DC223-A2F4-49A6-8653-CDAE73477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4D9A9D-6491-460C-A42F-48BC89AEB2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CE94CB9-DF16-4818-976D-76F36477C8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AEC428-9F4B-4099-ABF7-C4DAAE7D7F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3DF685-9361-4FA0-8313-C4ED63F2A1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89B3A6-9E55-4F1A-B268-E7D849610C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B3E55A-9820-4C1C-A388-2253133DF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92A46E-6287-45E1-B126-41778BB8A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BE3A21-39D2-434C-9766-F74D54880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0">
                <a:uLnTx/>
                <a:uFillTx/>
              </a:rPr>
              <a:t>单击此处编辑母版标题样式</a:t>
            </a:r>
            <a:endParaRPr kumimoji="0" lang="zh-CN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kumimoji="0" lang="zh-CN" altLang="en-US" sz="3200" b="0" i="0" u="none" strike="noStrike" kern="1200" cap="none" spc="0" normalizeH="0" baseline="0" noProof="0">
                <a:uLnTx/>
                <a:uFillTx/>
              </a:rPr>
              <a:t>单击此处编辑母版副标题样式</a:t>
            </a:r>
            <a:endParaRPr kumimoji="0" lang="zh-CN" altLang="en-US" sz="32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4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5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0">
                <a:uLnTx/>
                <a:uFillTx/>
              </a:rPr>
              <a:t>单击此处编辑母版标题样式</a:t>
            </a:r>
            <a:endParaRPr kumimoji="0" lang="zh-CN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0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0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第五级</a:t>
            </a:r>
            <a:endParaRPr kumimoji="0" lang="zh-CN" altLang="en-US" sz="20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4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5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zh-CN" altLang="en-US" sz="4000" b="1" i="0" u="none" strike="noStrike" kern="1200" cap="all" spc="0" normalizeH="0" baseline="0" noProof="0">
                <a:uLnTx/>
                <a:uFillTx/>
              </a:rPr>
              <a:t>单击此处编辑母版标题样式</a:t>
            </a:r>
            <a:endParaRPr kumimoji="0" lang="zh-CN" altLang="en-US" sz="4000" b="1" i="0" u="none" strike="noStrike" kern="1200" cap="all" spc="0" normalizeH="0" baseline="0" noProof="0">
              <a:uLnTx/>
              <a:uFillTx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</p:txBody>
      </p:sp>
      <p:sp>
        <p:nvSpPr>
          <p:cNvPr id="4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5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0">
                <a:uLnTx/>
                <a:uFillTx/>
              </a:rPr>
              <a:t>单击此处编辑母版标题样式</a:t>
            </a:r>
            <a:endParaRPr kumimoji="0" lang="zh-CN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0" lang="zh-CN" altLang="en-US" sz="28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400" b="0" i="0" u="none" strike="noStrike" kern="1200" cap="none" spc="0" normalizeH="0" baseline="0" noProof="0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1800" b="0" i="0" u="none" strike="noStrike" kern="1200" cap="none" spc="0" normalizeH="0" baseline="0" noProof="0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1800" b="0" i="0" u="none" strike="noStrike" kern="1200" cap="none" spc="0" normalizeH="0" baseline="0" noProof="0">
                <a:uLnTx/>
                <a:uFillTx/>
              </a:rPr>
              <a:t>第五级</a:t>
            </a:r>
            <a:endParaRPr kumimoji="0" lang="zh-CN" altLang="en-US" sz="18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0" lang="zh-CN" altLang="en-US" sz="28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400" b="0" i="0" u="none" strike="noStrike" kern="1200" cap="none" spc="0" normalizeH="0" baseline="0" noProof="0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1800" b="0" i="0" u="none" strike="noStrike" kern="1200" cap="none" spc="0" normalizeH="0" baseline="0" noProof="0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1800" b="0" i="0" u="none" strike="noStrike" kern="1200" cap="none" spc="0" normalizeH="0" baseline="0" noProof="0">
                <a:uLnTx/>
                <a:uFillTx/>
              </a:rPr>
              <a:t>第五级</a:t>
            </a:r>
            <a:endParaRPr kumimoji="0" lang="zh-CN" altLang="en-US" sz="18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5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6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0" lang="zh-CN" altLang="en-US" sz="4400" b="0" i="0" u="none" strike="noStrike" kern="1200" cap="none" spc="0" normalizeH="0" baseline="0" noProof="0">
                <a:uLnTx/>
                <a:uFillTx/>
              </a:rPr>
              <a:t>单击此处编辑母版标题样式</a:t>
            </a:r>
            <a:endParaRPr kumimoji="0" lang="zh-CN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0" lang="zh-CN" altLang="en-US" sz="2400" b="1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0" lang="zh-CN" altLang="en-US" sz="24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1800" b="0" i="0" u="none" strike="noStrike" kern="1200" cap="none" spc="0" normalizeH="0" baseline="0" noProof="0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1600" b="0" i="0" u="none" strike="noStrike" kern="1200" cap="none" spc="0" normalizeH="0" baseline="0" noProof="0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1600" b="0" i="0" u="none" strike="noStrike" kern="1200" cap="none" spc="0" normalizeH="0" baseline="0" noProof="0">
                <a:uLnTx/>
                <a:uFillTx/>
              </a:rPr>
              <a:t>第五级</a:t>
            </a:r>
            <a:endParaRPr kumimoji="0" lang="zh-CN" altLang="en-US" sz="16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0" lang="zh-CN" altLang="en-US" sz="2400" b="1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0" lang="zh-CN" altLang="en-US" sz="24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1800" b="0" i="0" u="none" strike="noStrike" kern="1200" cap="none" spc="0" normalizeH="0" baseline="0" noProof="0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1600" b="0" i="0" u="none" strike="noStrike" kern="1200" cap="none" spc="0" normalizeH="0" baseline="0" noProof="0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1600" b="0" i="0" u="none" strike="noStrike" kern="1200" cap="none" spc="0" normalizeH="0" baseline="0" noProof="0">
                <a:uLnTx/>
                <a:uFillTx/>
              </a:rPr>
              <a:t>第五级</a:t>
            </a:r>
            <a:endParaRPr kumimoji="0" lang="zh-CN" altLang="en-US" sz="16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7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8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0">
                <a:uLnTx/>
                <a:uFillTx/>
              </a:rPr>
              <a:t>单击此处编辑母版标题样式</a:t>
            </a:r>
            <a:endParaRPr kumimoji="0" lang="zh-CN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4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3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zh-CN" altLang="en-US" sz="2000" b="1" i="0" u="none" strike="noStrike" kern="1200" cap="none" spc="0" normalizeH="0" baseline="0" noProof="0">
                <a:uLnTx/>
                <a:uFillTx/>
              </a:rPr>
              <a:t>单击此处编辑母版标题样式</a:t>
            </a:r>
            <a:endParaRPr kumimoji="0" lang="zh-CN" altLang="en-US" sz="2000" b="1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0" lang="zh-CN" altLang="en-US" sz="32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0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0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第五级</a:t>
            </a:r>
            <a:endParaRPr kumimoji="0" lang="zh-CN" altLang="en-US" sz="20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0" lang="zh-CN" altLang="en-US" sz="14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</p:txBody>
      </p:sp>
      <p:sp>
        <p:nvSpPr>
          <p:cNvPr id="5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6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zh-CN" altLang="en-US" sz="2000" b="1" i="0" u="none" strike="noStrike" kern="1200" cap="none" spc="0" normalizeH="0" baseline="0" noProof="0">
                <a:uLnTx/>
                <a:uFillTx/>
              </a:rPr>
              <a:t>单击此处编辑母版标题样式</a:t>
            </a:r>
            <a:endParaRPr kumimoji="0" lang="zh-CN" altLang="en-US" sz="2000" b="1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0" lang="zh-CN" altLang="en-US" sz="14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</p:txBody>
      </p:sp>
      <p:sp>
        <p:nvSpPr>
          <p:cNvPr id="5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6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0">
                <a:uLnTx/>
                <a:uFillTx/>
              </a:rPr>
              <a:t>单击此处编辑母版标题样式</a:t>
            </a:r>
            <a:endParaRPr kumimoji="0" lang="zh-CN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</p:spPr>
        <p:txBody>
          <a:bodyPr vert="eaVert"/>
          <a:lstStyle/>
          <a:p>
            <a:pPr lvl="0"/>
            <a:r>
              <a:rPr kumimoji="0" lang="zh-CN" altLang="en-US" sz="32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0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0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第五级</a:t>
            </a:r>
            <a:endParaRPr kumimoji="0" lang="zh-CN" altLang="en-US" sz="20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4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5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CN" altLang="en-US" sz="4400" b="0" i="0" u="none" strike="noStrike" kern="1200" cap="none" spc="0" normalizeH="0" baseline="0" noProof="0">
                <a:uLnTx/>
                <a:uFillTx/>
              </a:rPr>
              <a:t>单击此处编辑母版标题样式</a:t>
            </a:r>
            <a:endParaRPr kumimoji="0" lang="zh-CN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0" lang="zh-CN" altLang="en-US" sz="3200" b="0" i="0" u="none" strike="noStrike" kern="1200" cap="none" spc="0" normalizeH="0" baseline="0" noProof="0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0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0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0">
                <a:uLnTx/>
                <a:uFillTx/>
              </a:rPr>
              <a:t>第五级</a:t>
            </a:r>
            <a:endParaRPr kumimoji="0" lang="zh-CN" altLang="en-US" sz="20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4" name="Rectangle 4" title="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5" name="Rectangle 5" title="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</p:bgPr>
    </p:bg>
    <p:spTree>
      <p:nvGrpSpPr>
        <p:cNvPr id="1" name="" title=""/>
        <p:cNvGrpSpPr/>
        <p:nvPr/>
      </p:nvGrpSpPr>
      <p:grpSpPr/>
      <p:sp>
        <p:nvSpPr>
          <p:cNvPr id="1026" name="Rectangle 2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27" name="Rectangle 3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028" name="Rectangle 4" title="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1"/>
            <a:endParaRPr lang="en-US" altLang="zh-CN" sz="1400"/>
          </a:p>
        </p:txBody>
      </p:sp>
      <p:sp>
        <p:nvSpPr>
          <p:cNvPr id="1029" name="Rectangle 5" title="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indent="0" algn="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4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4C67864-B576-4778-9A7E-290294A6E35E}" type="slidenum">
              <a:rPr kumimoji="0" lang="en-US" altLang="zh-CN" sz="14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*</a:t>
            </a:fld>
            <a:endParaRPr kumimoji="0" lang="en-US" altLang="zh-CN" sz="1400" b="0" i="0" u="none" strike="noStrike" kern="1200" cap="none" spc="0" normalizeH="0" baseline="0" noProof="0">
              <a:uLnTx/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rgbClr val="000000"/>
          </a:solidFill>
          <a:effectLst/>
          <a:latin typeface="Arial"/>
          <a:ea typeface="宋体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 baseline="0">
          <a:solidFill>
            <a:schemeClr val="tx1"/>
          </a:solidFill>
          <a:effectLst/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 baseline="0">
          <a:solidFill>
            <a:schemeClr val="tx1"/>
          </a:solidFill>
          <a:effectLst/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 baseline="0">
          <a:solidFill>
            <a:schemeClr val="tx1"/>
          </a:solidFill>
          <a:effectLst/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 baseline="0">
          <a:solidFill>
            <a:schemeClr val="tx1"/>
          </a:solidFill>
          <a:effectLst/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65313120223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4338" name="表格 4" title=""/>
          <p:cNvGraphicFramePr>
            <a:graphicFrameLocks noGrp="1"/>
          </p:cNvGraphicFramePr>
          <p:nvPr/>
        </p:nvGraphicFramePr>
        <p:xfrm>
          <a:off x="762000" y="533400"/>
          <a:ext cx="5929312" cy="638175"/>
        </p:xfrm>
        <a:graphic>
          <a:graphicData uri="http://schemas.openxmlformats.org/drawingml/2006/table">
            <a:tbl>
              <a:tblPr/>
              <a:tblGrid>
                <a:gridCol w="5929312"/>
              </a:tblGrid>
              <a:tr h="638175">
                <a:tc>
                  <a:txBody>
                    <a:bodyPr vert="horz" wrap="square" lIns="91440" tIns="45688" rIns="91440" bIns="45688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eaLnBrk="1" hangingPunct="1"/>
                      <a:r>
                        <a:rPr lang="en-US" altLang="zh-CN" sz="24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chemeClr val="bg2"/>
                            </a:outerShdw>
                          </a:effectLst>
                          <a:ea typeface="黑体" panose="02010609060101010101" pitchFamily="49" charset="-122"/>
                        </a:rPr>
                        <a:t>Unit 1  My classroom</a:t>
                      </a:r>
                      <a:endParaRPr lang="zh-CN" altLang="en-US" sz="24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chemeClr val="bg2"/>
                          </a:outerShdw>
                        </a:effectLst>
                        <a:ea typeface="黑体" panose="02010609060101010101" pitchFamily="49" charset="-122"/>
                      </a:endParaRPr>
                    </a:p>
                  </a:txBody>
                  <a:tcPr marT="45688" marB="45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344" name="Rectangle 6"/>
          <p:cNvSpPr>
            <a:spLocks noChangeArrowheads="1"/>
          </p:cNvSpPr>
          <p:nvPr/>
        </p:nvSpPr>
        <p:spPr bwMode="auto">
          <a:xfrm>
            <a:off x="2609850" y="2209800"/>
            <a:ext cx="3932238" cy="14319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66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t>第二课时</a:t>
            </a:r>
            <a:endParaRPr kumimoji="0" lang="zh-CN" altLang="zh-CN" sz="6600" b="1" i="0" u="none" strike="noStrike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</a:endParaRPr>
          </a:p>
        </p:txBody>
      </p:sp>
      <p:sp>
        <p:nvSpPr>
          <p:cNvPr id="14345" name="矩形 8"/>
          <p:cNvSpPr/>
          <p:nvPr/>
        </p:nvSpPr>
        <p:spPr>
          <a:xfrm>
            <a:off x="2480682" y="5791200"/>
            <a:ext cx="184709" cy="4248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15362" name="矩形 11" title=""/>
          <p:cNvSpPr/>
          <p:nvPr/>
        </p:nvSpPr>
        <p:spPr>
          <a:xfrm>
            <a:off x="4378325" y="3429000"/>
            <a:ext cx="661988" cy="320675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eaLnBrk="1" hangingPunct="0"/>
            <a:r>
              <a:rPr lang="en-US" altLang="zh-CN" sz="100">
                <a:solidFill>
                  <a:srgbClr val="FFFFFF"/>
                </a:solidFill>
              </a:rPr>
              <a:t>      </a:t>
            </a:r>
            <a:endParaRPr lang="en-US" altLang="zh-CN" sz="100">
              <a:solidFill>
                <a:srgbClr val="FFFFFF"/>
              </a:solidFill>
            </a:endParaRPr>
          </a:p>
          <a:p>
            <a:pPr marL="0" lvl="0" indent="0" eaLnBrk="1" hangingPunct="0"/>
            <a:r>
              <a:rPr lang="en-US" altLang="zh-CN" sz="100">
                <a:solidFill>
                  <a:srgbClr val="FFFFFF"/>
                </a:solidFill>
              </a:rPr>
              <a:t>           </a:t>
            </a:r>
            <a:endParaRPr lang="en-US" altLang="zh-CN" sz="100">
              <a:solidFill>
                <a:srgbClr val="FFFFFF"/>
              </a:solidFill>
            </a:endParaRPr>
          </a:p>
          <a:p>
            <a:pPr marL="0" lvl="0" indent="0" eaLnBrk="1" hangingPunct="0"/>
            <a:r>
              <a:rPr lang="en-US" altLang="zh-CN" sz="100">
                <a:solidFill>
                  <a:srgbClr val="FFFFFF"/>
                </a:solidFill>
              </a:rPr>
              <a:t>            </a:t>
            </a:r>
            <a:endParaRPr lang="en-US" altLang="zh-CN" sz="100">
              <a:solidFill>
                <a:srgbClr val="FFFFFF"/>
              </a:solidFill>
            </a:endParaRPr>
          </a:p>
          <a:p>
            <a:pPr marL="0" lvl="0" indent="0" eaLnBrk="1" hangingPunct="0"/>
            <a:r>
              <a:rPr lang="en-US" altLang="zh-CN" sz="100">
                <a:solidFill>
                  <a:srgbClr val="FFFFFF"/>
                </a:solidFill>
              </a:rPr>
              <a:t>              </a:t>
            </a:r>
            <a:endParaRPr lang="en-US" altLang="zh-CN" sz="100">
              <a:solidFill>
                <a:srgbClr val="FFFFFF"/>
              </a:solidFill>
            </a:endParaRPr>
          </a:p>
          <a:p>
            <a:pPr marL="0" lvl="0" indent="0" eaLnBrk="1" hangingPunct="0"/>
            <a:r>
              <a:rPr lang="en-US" altLang="zh-CN" sz="100">
                <a:solidFill>
                  <a:srgbClr val="FFFFFF"/>
                </a:solidFill>
              </a:rPr>
              <a:t>                </a:t>
            </a:r>
            <a:endParaRPr lang="en-US" altLang="zh-CN" sz="100">
              <a:solidFill>
                <a:srgbClr val="FFFFFF"/>
              </a:solidFill>
            </a:endParaRPr>
          </a:p>
          <a:p>
            <a:pPr marL="0" lvl="0" indent="0" eaLnBrk="1" hangingPunct="0"/>
            <a:r>
              <a:rPr lang="en-US" altLang="zh-CN" sz="100">
                <a:solidFill>
                  <a:srgbClr val="FFFFFF"/>
                </a:solidFill>
              </a:rPr>
              <a:t>                 </a:t>
            </a:r>
            <a:endParaRPr lang="en-US" altLang="zh-CN" sz="100">
              <a:solidFill>
                <a:srgbClr val="FFFFFF"/>
              </a:solidFill>
            </a:endParaRPr>
          </a:p>
          <a:p>
            <a:pPr marL="0" lvl="0" indent="0" eaLnBrk="1" hangingPunct="0"/>
            <a:r>
              <a:rPr lang="en-US" altLang="zh-CN" sz="100">
                <a:solidFill>
                  <a:srgbClr val="FFFFFF"/>
                </a:solidFill>
              </a:rPr>
              <a:t>               </a:t>
            </a:r>
            <a:endParaRPr lang="en-US" altLang="zh-CN" sz="100">
              <a:solidFill>
                <a:srgbClr val="FFFFFF"/>
              </a:solidFill>
            </a:endParaRPr>
          </a:p>
          <a:p>
            <a:pPr marL="0" lvl="0" indent="0" eaLnBrk="1" hangingPunct="0"/>
            <a:r>
              <a:rPr lang="en-US" altLang="zh-CN" sz="100">
                <a:solidFill>
                  <a:srgbClr val="FFFFFF"/>
                </a:solidFill>
              </a:rPr>
              <a:t>  </a:t>
            </a:r>
            <a:endParaRPr lang="en-US" altLang="zh-CN" sz="100">
              <a:solidFill>
                <a:srgbClr val="FFFFFF"/>
              </a:solidFill>
            </a:endParaRPr>
          </a:p>
          <a:p>
            <a:pPr marL="0" lvl="0" indent="0" eaLnBrk="1" hangingPunct="0"/>
            <a:r>
              <a:rPr lang="en-US" altLang="zh-CN" sz="100">
                <a:solidFill>
                  <a:srgbClr val="FFFFFF"/>
                </a:solidFill>
              </a:rPr>
              <a:t> </a:t>
            </a:r>
            <a:endParaRPr lang="zh-CN" altLang="en-US" sz="100">
              <a:solidFill>
                <a:srgbClr val="FFFFFF"/>
              </a:solidFill>
            </a:endParaRPr>
          </a:p>
        </p:txBody>
      </p:sp>
      <p:pic>
        <p:nvPicPr>
          <p:cNvPr id="15363" name="图片 6" descr="3719155.jpg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5000" y="304800"/>
            <a:ext cx="7239000" cy="7239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5364" name="矩形 7"/>
          <p:cNvSpPr/>
          <p:nvPr/>
        </p:nvSpPr>
        <p:spPr>
          <a:xfrm>
            <a:off x="609600" y="914400"/>
            <a:ext cx="74676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Where is the book?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15365" name="矩形 8"/>
          <p:cNvSpPr/>
          <p:nvPr/>
        </p:nvSpPr>
        <p:spPr>
          <a:xfrm>
            <a:off x="1066800" y="4572000"/>
            <a:ext cx="65532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It’s ____ the  desk. 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15366" name="矩形 9"/>
          <p:cNvSpPr/>
          <p:nvPr/>
        </p:nvSpPr>
        <p:spPr>
          <a:xfrm>
            <a:off x="132756" y="0"/>
            <a:ext cx="4058244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0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review</a:t>
            </a:r>
            <a:endParaRPr kumimoji="0" lang="zh-CN" altLang="en-US" sz="5400" b="0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15367" name="页脚占位符 6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16386" name="图片 6" descr="3719155.jpg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5000" y="0"/>
            <a:ext cx="7239000" cy="7239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6387" name="矩形 7"/>
          <p:cNvSpPr/>
          <p:nvPr/>
        </p:nvSpPr>
        <p:spPr>
          <a:xfrm>
            <a:off x="609600" y="914400"/>
            <a:ext cx="74676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Where is the chair?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16388" name="矩形 8"/>
          <p:cNvSpPr/>
          <p:nvPr/>
        </p:nvSpPr>
        <p:spPr>
          <a:xfrm>
            <a:off x="1066800" y="4572000"/>
            <a:ext cx="65532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It’s ____ the  desk. 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pic>
        <p:nvPicPr>
          <p:cNvPr id="16389" name="图片 5" descr="chair.jpg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1600" y="838200"/>
            <a:ext cx="3049588" cy="4572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6390" name="矩形 9"/>
          <p:cNvSpPr/>
          <p:nvPr/>
        </p:nvSpPr>
        <p:spPr>
          <a:xfrm>
            <a:off x="0" y="0"/>
            <a:ext cx="37338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0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review</a:t>
            </a:r>
            <a:endParaRPr kumimoji="0" lang="zh-CN" altLang="en-US" sz="5400" b="0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16391" name="页脚占位符 10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17410" name="图片 6" descr="3719155.jpg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609600"/>
            <a:ext cx="7239000" cy="7239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7411" name="矩形 7"/>
          <p:cNvSpPr/>
          <p:nvPr/>
        </p:nvSpPr>
        <p:spPr>
          <a:xfrm>
            <a:off x="609600" y="914400"/>
            <a:ext cx="74676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Where is the cat?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17412" name="矩形 8"/>
          <p:cNvSpPr/>
          <p:nvPr/>
        </p:nvSpPr>
        <p:spPr>
          <a:xfrm>
            <a:off x="1066800" y="4876800"/>
            <a:ext cx="65532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It’s ____ the  desk. 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pic>
        <p:nvPicPr>
          <p:cNvPr id="17413" name="图片 5" descr="cat.jpg" title="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2800" y="3048000"/>
            <a:ext cx="2392363" cy="158908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7414" name="矩形 9"/>
          <p:cNvSpPr/>
          <p:nvPr/>
        </p:nvSpPr>
        <p:spPr>
          <a:xfrm>
            <a:off x="0" y="0"/>
            <a:ext cx="37338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0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review</a:t>
            </a:r>
            <a:endParaRPr kumimoji="0" lang="zh-CN" altLang="en-US" sz="5400" b="0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17415" name="页脚占位符 10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18434" name="Rectangle 2" title=""/>
          <p:cNvSpPr/>
          <p:nvPr/>
        </p:nvSpPr>
        <p:spPr>
          <a:xfrm>
            <a:off x="0" y="990600"/>
            <a:ext cx="9067800" cy="3416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276225" eaLnBrk="1" hangingPunct="1"/>
            <a:r>
              <a:rPr lang="en-US" altLang="zh-CN" sz="5400" b="1">
                <a:latin typeface="Times New Roman" pitchFamily="18" charset="0"/>
                <a:ea typeface="Times New Roman" pitchFamily="18" charset="0"/>
              </a:rPr>
              <a:t>It is big. It is black or green. </a:t>
            </a:r>
            <a:endParaRPr lang="en-US" altLang="zh-CN" sz="5400" b="1">
              <a:latin typeface="Times New Roman" pitchFamily="18" charset="0"/>
              <a:ea typeface="Times New Roman" pitchFamily="18" charset="0"/>
            </a:endParaRPr>
          </a:p>
          <a:p>
            <a:pPr marL="0" lvl="0" indent="276225" eaLnBrk="1" hangingPunct="1"/>
            <a:r>
              <a:rPr lang="en-US" altLang="zh-CN" sz="5400" b="1">
                <a:latin typeface="Times New Roman" pitchFamily="18" charset="0"/>
                <a:ea typeface="Times New Roman" pitchFamily="18" charset="0"/>
              </a:rPr>
              <a:t>It is in front of our classroom. </a:t>
            </a:r>
            <a:endParaRPr lang="en-US" altLang="zh-CN" sz="5400" b="1">
              <a:latin typeface="Times New Roman" pitchFamily="18" charset="0"/>
              <a:ea typeface="Times New Roman" pitchFamily="18" charset="0"/>
            </a:endParaRPr>
          </a:p>
          <a:p>
            <a:pPr marL="0" lvl="0" indent="276225" eaLnBrk="1" hangingPunct="1"/>
            <a:r>
              <a:rPr lang="en-US" altLang="zh-CN" sz="5400" b="1">
                <a:latin typeface="Times New Roman" pitchFamily="18" charset="0"/>
                <a:ea typeface="Times New Roman" pitchFamily="18" charset="0"/>
              </a:rPr>
              <a:t>Teacher can write something   on it.What is it?</a:t>
            </a:r>
            <a:endParaRPr lang="en-US" altLang="zh-CN" sz="5400" b="1"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18435" name="图片 8" descr="blackboard.jpg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581400"/>
            <a:ext cx="3624263" cy="19367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8436" name="矩形 9"/>
          <p:cNvSpPr/>
          <p:nvPr/>
        </p:nvSpPr>
        <p:spPr>
          <a:xfrm>
            <a:off x="0" y="4572000"/>
            <a:ext cx="7239000" cy="1446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88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blackboard</a:t>
            </a:r>
            <a:endParaRPr kumimoji="0" lang="zh-CN" altLang="en-US" sz="88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18437" name="矩形 10"/>
          <p:cNvSpPr/>
          <p:nvPr/>
        </p:nvSpPr>
        <p:spPr>
          <a:xfrm>
            <a:off x="0" y="0"/>
            <a:ext cx="37338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learn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18438" name="页脚占位符 6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19458" name="矩形 2" title=""/>
          <p:cNvSpPr/>
          <p:nvPr/>
        </p:nvSpPr>
        <p:spPr>
          <a:xfrm>
            <a:off x="381000" y="838200"/>
            <a:ext cx="8763000" cy="37861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t>There are bright. </a:t>
            </a:r>
            <a:endParaRPr kumimoji="0" lang="en-US" altLang="zh-CN" sz="4000" b="1" i="0" u="none" strike="noStrike" kern="1200" cap="none" spc="0" normalizeH="0" baseline="0" noProof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uLnTx/>
              <a:uFillTx/>
              <a:latin typeface="Arial"/>
              <a:ea typeface="宋体" charset="-122"/>
              <a:cs typeface="Arial"/>
              <a:sym typeface="Wingdings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t>They’re long and thin. They’re above the classroom. </a:t>
            </a:r>
            <a:endParaRPr kumimoji="0" lang="en-US" altLang="zh-CN" sz="4000" b="1" i="0" u="none" strike="noStrike" kern="1200" cap="none" spc="0" normalizeH="0" baseline="0" noProof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uLnTx/>
              <a:uFillTx/>
              <a:latin typeface="Arial"/>
              <a:ea typeface="宋体" charset="-122"/>
              <a:cs typeface="Arial"/>
              <a:sym typeface="Wingdings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t>There’re twelve of them in our classroom. </a:t>
            </a:r>
            <a:endParaRPr kumimoji="0" lang="en-US" altLang="zh-CN" sz="4000" b="1" i="0" u="none" strike="noStrike" kern="1200" cap="none" spc="0" normalizeH="0" baseline="0" noProof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uLnTx/>
              <a:uFillTx/>
              <a:latin typeface="Arial"/>
              <a:ea typeface="宋体" charset="-122"/>
              <a:cs typeface="Arial"/>
              <a:sym typeface="Wingdings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宋体" charset="-122"/>
                <a:cs typeface="Arial"/>
                <a:sym typeface="Wingdings" charset="2"/>
              </a:rPr>
              <a:t>What are they?</a:t>
            </a:r>
            <a:endParaRPr kumimoji="0" lang="zh-CN" altLang="en-US" sz="4000" b="1" i="0" u="none" strike="noStrike" kern="1200" cap="none" spc="0" normalizeH="0" baseline="0" noProof="0">
              <a:uLnTx/>
              <a:uFillTx/>
            </a:endParaRPr>
          </a:p>
        </p:txBody>
      </p:sp>
      <p:pic>
        <p:nvPicPr>
          <p:cNvPr id="19459" name="图片 3" descr="light.jpg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3810000"/>
            <a:ext cx="3429000" cy="19335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9460" name="矩形 4"/>
          <p:cNvSpPr/>
          <p:nvPr/>
        </p:nvSpPr>
        <p:spPr>
          <a:xfrm>
            <a:off x="1219200" y="4343400"/>
            <a:ext cx="38862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light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19461" name="矩形 5"/>
          <p:cNvSpPr/>
          <p:nvPr/>
        </p:nvSpPr>
        <p:spPr>
          <a:xfrm>
            <a:off x="0" y="0"/>
            <a:ext cx="37338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 learn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19462" name="页脚占位符 6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1" title=""/>
          <p:cNvSpPr/>
          <p:nvPr/>
        </p:nvSpPr>
        <p:spPr>
          <a:xfrm>
            <a:off x="381000" y="780574"/>
            <a:ext cx="8305800" cy="374904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Times New Roman" pitchFamily="18" charset="0"/>
                <a:ea typeface="Times New Roman" pitchFamily="18" charset="0"/>
              </a:rPr>
              <a:t>We have two in our classroom. </a:t>
            </a:r>
            <a:endParaRPr kumimoji="0" lang="en-US" altLang="zh-CN" sz="4800" b="1" i="0" u="none" strike="noStrike" kern="1200" cap="none" spc="0" normalizeH="0" baseline="0" noProof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uLnTx/>
              <a:uFillTx/>
              <a:latin typeface="Times New Roman" pitchFamily="18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Times New Roman" pitchFamily="18" charset="0"/>
                <a:ea typeface="Times New Roman" pitchFamily="18" charset="0"/>
              </a:rPr>
              <a:t>They</a:t>
            </a:r>
            <a:r>
              <a:rPr kumimoji="0" lang="en-US" altLang="zh-CN" sz="48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ea typeface="Times New Roman" pitchFamily="18" charset="0"/>
              </a:rPr>
              <a:t>’</a:t>
            </a:r>
            <a:r>
              <a:rPr kumimoji="0" lang="en-US" altLang="zh-CN" sz="48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Times New Roman" pitchFamily="18" charset="0"/>
                <a:ea typeface="Times New Roman" pitchFamily="18" charset="0"/>
              </a:rPr>
              <a:t>re in the wall. </a:t>
            </a:r>
            <a:endParaRPr kumimoji="0" lang="en-US" altLang="zh-CN" sz="4800" b="1" i="0" u="none" strike="noStrike" kern="1200" cap="none" spc="0" normalizeH="0" baseline="0" noProof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uLnTx/>
              <a:uFillTx/>
              <a:latin typeface="Times New Roman" pitchFamily="18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Times New Roman" pitchFamily="18" charset="0"/>
                <a:ea typeface="Times New Roman" pitchFamily="18" charset="0"/>
              </a:rPr>
              <a:t>We can open and close them. </a:t>
            </a:r>
            <a:endParaRPr kumimoji="0" lang="en-US" altLang="zh-CN" sz="4800" b="1" i="0" u="none" strike="noStrike" kern="1200" cap="none" spc="0" normalizeH="0" baseline="0" noProof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uLnTx/>
              <a:uFillTx/>
              <a:latin typeface="Times New Roman" pitchFamily="18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Times New Roman" pitchFamily="18" charset="0"/>
                <a:ea typeface="Times New Roman" pitchFamily="18" charset="0"/>
              </a:rPr>
              <a:t>We cane in and go out by passing it</a:t>
            </a:r>
            <a:r>
              <a:rPr kumimoji="0" lang="en-US" altLang="zh-CN" sz="4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Times New Roman" pitchFamily="18" charset="0"/>
                <a:ea typeface="Times New Roman" pitchFamily="18" charset="0"/>
              </a:rPr>
              <a:t>. </a:t>
            </a:r>
            <a:endParaRPr kumimoji="0" lang="en-US" altLang="zh-CN" sz="4800" b="0" i="0" u="none" strike="noStrike" kern="1200" cap="none" spc="0" normalizeH="0" baseline="0" noProof="0">
              <a:uLnTx/>
              <a:uFillTx/>
            </a:endParaRPr>
          </a:p>
        </p:txBody>
      </p:sp>
      <p:pic>
        <p:nvPicPr>
          <p:cNvPr id="20483" name="图片 3" descr="door.jpg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13" y="4038600"/>
            <a:ext cx="1249362" cy="28194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0484" name="矩形 4"/>
          <p:cNvSpPr/>
          <p:nvPr/>
        </p:nvSpPr>
        <p:spPr>
          <a:xfrm>
            <a:off x="1219200" y="4724400"/>
            <a:ext cx="38862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door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0485" name="矩形 5"/>
          <p:cNvSpPr/>
          <p:nvPr/>
        </p:nvSpPr>
        <p:spPr>
          <a:xfrm>
            <a:off x="0" y="0"/>
            <a:ext cx="37338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learn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20486" name="页脚占位符 6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1506" name="矩形 2"/>
          <p:cNvSpPr/>
          <p:nvPr/>
        </p:nvSpPr>
        <p:spPr>
          <a:xfrm>
            <a:off x="2438400" y="1524000"/>
            <a:ext cx="38862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d</a:t>
            </a: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oor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1507" name="矩形 3"/>
          <p:cNvSpPr/>
          <p:nvPr/>
        </p:nvSpPr>
        <p:spPr>
          <a:xfrm>
            <a:off x="2438400" y="3124200"/>
            <a:ext cx="38862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oor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1508" name="矩形 4"/>
          <p:cNvSpPr/>
          <p:nvPr/>
        </p:nvSpPr>
        <p:spPr>
          <a:xfrm>
            <a:off x="2514600" y="3124200"/>
            <a:ext cx="936475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fl</a:t>
            </a:r>
            <a:endParaRPr kumimoji="0" lang="zh-CN" altLang="en-US" sz="9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1509" name="矩形 5"/>
          <p:cNvSpPr/>
          <p:nvPr/>
        </p:nvSpPr>
        <p:spPr>
          <a:xfrm>
            <a:off x="0" y="0"/>
            <a:ext cx="37338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learn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21510" name="页脚占位符 6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2530" name="图片 2" descr="classroom.jpg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175"/>
            <a:ext cx="9144000" cy="65976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2531" name="矩形 3"/>
          <p:cNvSpPr/>
          <p:nvPr/>
        </p:nvSpPr>
        <p:spPr>
          <a:xfrm>
            <a:off x="838200" y="4343400"/>
            <a:ext cx="1752600" cy="228600"/>
          </a:xfrm>
          <a:prstGeom prst="rect">
            <a:avLst/>
          </a:prstGeom>
          <a:solidFill>
            <a:srgbClr val="BBE0E3"/>
          </a:solidFill>
          <a:ln w="25400" cap="flat" cmpd="sng" algn="ctr">
            <a:solidFill>
              <a:srgbClr val="89A4A7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FFFF"/>
              </a:solidFill>
              <a:uLnTx/>
              <a:uFillTx/>
              <a:latin typeface="Arial"/>
              <a:ea typeface="宋体" charset="-122"/>
              <a:cs typeface="Arial"/>
              <a:sym typeface="Wingdings" charset="2"/>
            </a:endParaRPr>
          </a:p>
        </p:txBody>
      </p:sp>
      <p:sp>
        <p:nvSpPr>
          <p:cNvPr id="22532" name="矩形 4"/>
          <p:cNvSpPr/>
          <p:nvPr/>
        </p:nvSpPr>
        <p:spPr>
          <a:xfrm>
            <a:off x="4191000" y="2133600"/>
            <a:ext cx="838200" cy="228600"/>
          </a:xfrm>
          <a:prstGeom prst="rect">
            <a:avLst/>
          </a:prstGeom>
          <a:solidFill>
            <a:srgbClr val="BBE0E3"/>
          </a:solidFill>
          <a:ln w="25400" cap="flat" cmpd="sng" algn="ctr">
            <a:solidFill>
              <a:srgbClr val="89A4A7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FFFF"/>
              </a:solidFill>
              <a:uLnTx/>
              <a:uFillTx/>
              <a:latin typeface="Arial"/>
              <a:ea typeface="宋体" charset="-122"/>
              <a:cs typeface="Arial"/>
              <a:sym typeface="Wingdings" charset="2"/>
            </a:endParaRPr>
          </a:p>
        </p:txBody>
      </p:sp>
      <p:sp>
        <p:nvSpPr>
          <p:cNvPr id="22533" name="矩形 5"/>
          <p:cNvSpPr/>
          <p:nvPr/>
        </p:nvSpPr>
        <p:spPr>
          <a:xfrm>
            <a:off x="5943600" y="1981200"/>
            <a:ext cx="1219200" cy="152400"/>
          </a:xfrm>
          <a:prstGeom prst="rect">
            <a:avLst/>
          </a:prstGeom>
          <a:solidFill>
            <a:srgbClr val="BBE0E3"/>
          </a:solidFill>
          <a:ln w="25400" cap="flat" cmpd="sng" algn="ctr">
            <a:solidFill>
              <a:srgbClr val="89A4A7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FFFF"/>
              </a:solidFill>
              <a:uLnTx/>
              <a:uFillTx/>
              <a:latin typeface="Arial"/>
              <a:ea typeface="宋体" charset="-122"/>
              <a:cs typeface="Arial"/>
              <a:sym typeface="Wingdings" charset="2"/>
            </a:endParaRPr>
          </a:p>
        </p:txBody>
      </p:sp>
      <p:sp>
        <p:nvSpPr>
          <p:cNvPr id="22534" name="矩形 6"/>
          <p:cNvSpPr/>
          <p:nvPr/>
        </p:nvSpPr>
        <p:spPr>
          <a:xfrm>
            <a:off x="7162800" y="3733800"/>
            <a:ext cx="914400" cy="228600"/>
          </a:xfrm>
          <a:prstGeom prst="rect">
            <a:avLst/>
          </a:prstGeom>
          <a:solidFill>
            <a:srgbClr val="BBE0E3"/>
          </a:solidFill>
          <a:ln w="25400" cap="flat" cmpd="sng" algn="ctr">
            <a:solidFill>
              <a:srgbClr val="89A4A7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FFFFFF"/>
              </a:solidFill>
              <a:uLnTx/>
              <a:uFillTx/>
              <a:latin typeface="Arial"/>
              <a:ea typeface="宋体" charset="-122"/>
              <a:cs typeface="Arial"/>
              <a:sym typeface="Wingdings" charset="2"/>
            </a:endParaRPr>
          </a:p>
        </p:txBody>
      </p:sp>
      <p:sp>
        <p:nvSpPr>
          <p:cNvPr id="22535" name="矩形 7"/>
          <p:cNvSpPr/>
          <p:nvPr/>
        </p:nvSpPr>
        <p:spPr>
          <a:xfrm>
            <a:off x="228600" y="4191000"/>
            <a:ext cx="3124200" cy="5847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blackboard</a:t>
            </a:r>
            <a:endParaRPr kumimoji="0" lang="zh-CN" altLang="en-US" sz="32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2536" name="矩形 8"/>
          <p:cNvSpPr/>
          <p:nvPr/>
        </p:nvSpPr>
        <p:spPr>
          <a:xfrm>
            <a:off x="3733800" y="1905000"/>
            <a:ext cx="1600200" cy="5847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light</a:t>
            </a:r>
            <a:endParaRPr kumimoji="0" lang="zh-CN" altLang="en-US" sz="32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2537" name="矩形 9"/>
          <p:cNvSpPr/>
          <p:nvPr/>
        </p:nvSpPr>
        <p:spPr>
          <a:xfrm>
            <a:off x="5791200" y="1752600"/>
            <a:ext cx="1600200" cy="5847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picture</a:t>
            </a:r>
            <a:endParaRPr kumimoji="0" lang="zh-CN" altLang="en-US" sz="32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2538" name="矩形 10"/>
          <p:cNvSpPr/>
          <p:nvPr/>
        </p:nvSpPr>
        <p:spPr>
          <a:xfrm>
            <a:off x="6858000" y="3505200"/>
            <a:ext cx="1600200" cy="5847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door</a:t>
            </a:r>
            <a:endParaRPr kumimoji="0" lang="zh-CN" altLang="en-US" sz="32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2539" name="矩形 11"/>
          <p:cNvSpPr/>
          <p:nvPr/>
        </p:nvSpPr>
        <p:spPr>
          <a:xfrm>
            <a:off x="0" y="0"/>
            <a:ext cx="44196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 practise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22540" name="页脚占位符 12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3554" name="矩形 2"/>
          <p:cNvSpPr/>
          <p:nvPr/>
        </p:nvSpPr>
        <p:spPr>
          <a:xfrm>
            <a:off x="1219200" y="990600"/>
            <a:ext cx="34290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door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3555" name="矩形 3"/>
          <p:cNvSpPr/>
          <p:nvPr/>
        </p:nvSpPr>
        <p:spPr>
          <a:xfrm>
            <a:off x="762000" y="4572000"/>
            <a:ext cx="38862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floor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3556" name="矩形 4"/>
          <p:cNvSpPr/>
          <p:nvPr/>
        </p:nvSpPr>
        <p:spPr>
          <a:xfrm>
            <a:off x="4724400" y="1524000"/>
            <a:ext cx="38862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light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3557" name="矩形 5"/>
          <p:cNvSpPr/>
          <p:nvPr/>
        </p:nvSpPr>
        <p:spPr>
          <a:xfrm>
            <a:off x="1066800" y="2819400"/>
            <a:ext cx="72390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blackboard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3558" name="矩形 6"/>
          <p:cNvSpPr/>
          <p:nvPr/>
        </p:nvSpPr>
        <p:spPr>
          <a:xfrm>
            <a:off x="4038600" y="4191000"/>
            <a:ext cx="47244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picture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3559" name="矩形 7"/>
          <p:cNvSpPr/>
          <p:nvPr/>
        </p:nvSpPr>
        <p:spPr>
          <a:xfrm>
            <a:off x="0" y="0"/>
            <a:ext cx="44196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 practise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23560" name="页脚占位符 8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4578" name="矩形 2"/>
          <p:cNvSpPr/>
          <p:nvPr/>
        </p:nvSpPr>
        <p:spPr>
          <a:xfrm>
            <a:off x="4495800" y="2438400"/>
            <a:ext cx="34290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desk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4579" name="矩形 3"/>
          <p:cNvSpPr/>
          <p:nvPr/>
        </p:nvSpPr>
        <p:spPr>
          <a:xfrm>
            <a:off x="914400" y="1371600"/>
            <a:ext cx="38862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floor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4580" name="矩形 4"/>
          <p:cNvSpPr/>
          <p:nvPr/>
        </p:nvSpPr>
        <p:spPr>
          <a:xfrm>
            <a:off x="1447800" y="2819400"/>
            <a:ext cx="38862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light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4581" name="矩形 5"/>
          <p:cNvSpPr/>
          <p:nvPr/>
        </p:nvSpPr>
        <p:spPr>
          <a:xfrm>
            <a:off x="1219200" y="4038600"/>
            <a:ext cx="72390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blackboard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4582" name="矩形 6"/>
          <p:cNvSpPr/>
          <p:nvPr/>
        </p:nvSpPr>
        <p:spPr>
          <a:xfrm>
            <a:off x="4191000" y="685800"/>
            <a:ext cx="44196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door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4583" name="矩形 7"/>
          <p:cNvSpPr/>
          <p:nvPr/>
        </p:nvSpPr>
        <p:spPr>
          <a:xfrm>
            <a:off x="0" y="0"/>
            <a:ext cx="44196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 practise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24584" name="页脚占位符 8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5602" name="矩形 2"/>
          <p:cNvSpPr/>
          <p:nvPr/>
        </p:nvSpPr>
        <p:spPr>
          <a:xfrm>
            <a:off x="1219200" y="990600"/>
            <a:ext cx="34290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door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5603" name="矩形 3"/>
          <p:cNvSpPr/>
          <p:nvPr/>
        </p:nvSpPr>
        <p:spPr>
          <a:xfrm>
            <a:off x="762000" y="4572000"/>
            <a:ext cx="38862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floor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5604" name="矩形 4"/>
          <p:cNvSpPr/>
          <p:nvPr/>
        </p:nvSpPr>
        <p:spPr>
          <a:xfrm>
            <a:off x="4724400" y="1524000"/>
            <a:ext cx="38862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light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5605" name="矩形 5"/>
          <p:cNvSpPr/>
          <p:nvPr/>
        </p:nvSpPr>
        <p:spPr>
          <a:xfrm>
            <a:off x="1066800" y="2819400"/>
            <a:ext cx="72390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blackboard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5606" name="矩形 6"/>
          <p:cNvSpPr/>
          <p:nvPr/>
        </p:nvSpPr>
        <p:spPr>
          <a:xfrm>
            <a:off x="4038600" y="4191000"/>
            <a:ext cx="4724400" cy="15696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96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picture</a:t>
            </a:r>
            <a:endParaRPr kumimoji="0" lang="zh-CN" altLang="en-US" sz="96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5607" name="矩形 7"/>
          <p:cNvSpPr/>
          <p:nvPr/>
        </p:nvSpPr>
        <p:spPr>
          <a:xfrm>
            <a:off x="0" y="0"/>
            <a:ext cx="44196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 practise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25608" name="页脚占位符 8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6626" name="图片 2" descr="PPt2.jpg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88" y="331788"/>
            <a:ext cx="8509000" cy="609441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6627" name="矩形 3"/>
          <p:cNvSpPr/>
          <p:nvPr/>
        </p:nvSpPr>
        <p:spPr>
          <a:xfrm>
            <a:off x="0" y="0"/>
            <a:ext cx="44196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 learn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26628" name="页脚占位符 4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7650" name="图片 2" descr="clean the blackboard.jpg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074863"/>
            <a:ext cx="6480175" cy="11525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1" name="矩形 3"/>
          <p:cNvSpPr/>
          <p:nvPr/>
        </p:nvSpPr>
        <p:spPr>
          <a:xfrm>
            <a:off x="4419600" y="931620"/>
            <a:ext cx="2895600" cy="7078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blackboard.</a:t>
            </a:r>
            <a:endParaRPr kumimoji="0" lang="zh-CN" altLang="en-US" sz="40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7652" name="矩形 4"/>
          <p:cNvSpPr/>
          <p:nvPr/>
        </p:nvSpPr>
        <p:spPr>
          <a:xfrm>
            <a:off x="1703436" y="931620"/>
            <a:ext cx="2895600" cy="7078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Clean the</a:t>
            </a:r>
            <a:endParaRPr kumimoji="0" lang="zh-CN" altLang="en-US" sz="40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7653" name="矩形 6"/>
          <p:cNvSpPr/>
          <p:nvPr/>
        </p:nvSpPr>
        <p:spPr>
          <a:xfrm>
            <a:off x="5324184" y="3428952"/>
            <a:ext cx="1524000" cy="7078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door.</a:t>
            </a:r>
            <a:endParaRPr kumimoji="0" lang="zh-CN" altLang="en-US" sz="40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7654" name="矩形 7"/>
          <p:cNvSpPr/>
          <p:nvPr/>
        </p:nvSpPr>
        <p:spPr>
          <a:xfrm>
            <a:off x="2652228" y="3428952"/>
            <a:ext cx="2895600" cy="7078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Open  the</a:t>
            </a:r>
            <a:endParaRPr kumimoji="0" lang="zh-CN" altLang="en-US" sz="40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pic>
        <p:nvPicPr>
          <p:cNvPr id="27655" name="图片 8" descr="open the door.jpg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4343400"/>
            <a:ext cx="5707063" cy="12954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6" name="矩形 9"/>
          <p:cNvSpPr/>
          <p:nvPr/>
        </p:nvSpPr>
        <p:spPr>
          <a:xfrm>
            <a:off x="-238392" y="0"/>
            <a:ext cx="31242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 do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27657" name="页脚占位符 10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8674" name="矩形 3"/>
          <p:cNvSpPr/>
          <p:nvPr/>
        </p:nvSpPr>
        <p:spPr>
          <a:xfrm>
            <a:off x="4419600" y="1300320"/>
            <a:ext cx="2895600" cy="7078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light.</a:t>
            </a:r>
            <a:endParaRPr kumimoji="0" lang="zh-CN" altLang="en-US" sz="40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8675" name="矩形 4"/>
          <p:cNvSpPr/>
          <p:nvPr/>
        </p:nvSpPr>
        <p:spPr>
          <a:xfrm>
            <a:off x="2175372" y="1300320"/>
            <a:ext cx="3173364" cy="7078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Turn on the</a:t>
            </a:r>
            <a:endParaRPr kumimoji="0" lang="zh-CN" altLang="en-US" sz="40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8676" name="矩形 6"/>
          <p:cNvSpPr/>
          <p:nvPr/>
        </p:nvSpPr>
        <p:spPr>
          <a:xfrm>
            <a:off x="5105400" y="4004124"/>
            <a:ext cx="2667000" cy="7078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window.</a:t>
            </a:r>
            <a:endParaRPr kumimoji="0" lang="zh-CN" altLang="en-US" sz="40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8677" name="矩形 7"/>
          <p:cNvSpPr/>
          <p:nvPr/>
        </p:nvSpPr>
        <p:spPr>
          <a:xfrm>
            <a:off x="2652228" y="4004124"/>
            <a:ext cx="2895600" cy="7078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Close the</a:t>
            </a:r>
            <a:endParaRPr kumimoji="0" lang="zh-CN" altLang="en-US" sz="40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pic>
        <p:nvPicPr>
          <p:cNvPr id="28678" name="图片 9" descr="turn on the light.jpg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379663"/>
            <a:ext cx="5595938" cy="140811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8679" name="矩形 11"/>
          <p:cNvSpPr/>
          <p:nvPr/>
        </p:nvSpPr>
        <p:spPr>
          <a:xfrm>
            <a:off x="-54036" y="0"/>
            <a:ext cx="28956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 do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pic>
        <p:nvPicPr>
          <p:cNvPr id="28680" name="Picture 10" descr="C:\Users\Administrator\AppData\Roaming\Tencent\Users\22453923\QQ\WinTemp\RichOle\K_EOSQ08B@EE3}]OKJ2%8BH.jpg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4684713"/>
            <a:ext cx="5638800" cy="125888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8681" name="页脚占位符 10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9698" name="矩形 3"/>
          <p:cNvSpPr/>
          <p:nvPr/>
        </p:nvSpPr>
        <p:spPr>
          <a:xfrm>
            <a:off x="4419600" y="2022972"/>
            <a:ext cx="2895600" cy="7078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picture.</a:t>
            </a:r>
            <a:endParaRPr kumimoji="0" lang="zh-CN" altLang="en-US" sz="40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sp>
        <p:nvSpPr>
          <p:cNvPr id="29699" name="矩形 4"/>
          <p:cNvSpPr/>
          <p:nvPr/>
        </p:nvSpPr>
        <p:spPr>
          <a:xfrm>
            <a:off x="2101632" y="2022972"/>
            <a:ext cx="2895600" cy="7078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宋体" charset="-122"/>
                <a:cs typeface="+mn-cs"/>
              </a:rPr>
              <a:t>Put up the</a:t>
            </a:r>
            <a:endParaRPr kumimoji="0" lang="zh-CN" altLang="en-US" sz="40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宋体" charset="-122"/>
              <a:cs typeface="+mn-cs"/>
            </a:endParaRPr>
          </a:p>
        </p:txBody>
      </p:sp>
      <p:pic>
        <p:nvPicPr>
          <p:cNvPr id="29700" name="图片 9" descr="put on the picture.jpg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200400"/>
            <a:ext cx="7212013" cy="15430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701" name="矩形 10"/>
          <p:cNvSpPr/>
          <p:nvPr/>
        </p:nvSpPr>
        <p:spPr>
          <a:xfrm>
            <a:off x="-54036" y="0"/>
            <a:ext cx="289560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 do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29702" name="页脚占位符 6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0722" name="表格 2" title=""/>
          <p:cNvGraphicFramePr>
            <a:graphicFrameLocks noGrp="1"/>
          </p:cNvGraphicFramePr>
          <p:nvPr/>
        </p:nvGraphicFramePr>
        <p:xfrm>
          <a:off x="498475" y="1993900"/>
          <a:ext cx="8001000" cy="3546475"/>
        </p:xfrm>
        <a:graphic>
          <a:graphicData uri="http://schemas.openxmlformats.org/drawingml/2006/table">
            <a:tbl>
              <a:tblPr/>
              <a:tblGrid>
                <a:gridCol w="3463925"/>
                <a:gridCol w="1870075"/>
                <a:gridCol w="2667000"/>
              </a:tblGrid>
              <a:tr h="596900"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r>
                        <a:rPr lang="en-US" altLang="zh-CN" sz="2400" b="1">
                          <a:latin typeface="Times New Roman" pitchFamily="18" charset="0"/>
                          <a:ea typeface="Times New Roman" pitchFamily="18" charset="0"/>
                        </a:rPr>
                        <a:t>What’s in the classroom?</a:t>
                      </a:r>
                      <a:endParaRPr lang="zh-CN" altLang="zh-CN" sz="2400">
                        <a:latin typeface="Times New Roman" pitchFamily="18" charset="0"/>
                        <a:ea typeface="Times New Roman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r>
                        <a:rPr lang="en-US" altLang="zh-CN" sz="2400" b="1">
                          <a:latin typeface="Times New Roman" pitchFamily="18" charset="0"/>
                          <a:ea typeface="Times New Roman" pitchFamily="18" charset="0"/>
                        </a:rPr>
                        <a:t>How many?</a:t>
                      </a:r>
                      <a:endParaRPr lang="zh-CN" altLang="zh-CN" sz="2400">
                        <a:latin typeface="Times New Roman" pitchFamily="18" charset="0"/>
                        <a:ea typeface="Times New Roman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r>
                        <a:rPr lang="en-US" altLang="zh-CN" sz="2400" b="1">
                          <a:latin typeface="Times New Roman" pitchFamily="18" charset="0"/>
                          <a:ea typeface="Times New Roman" pitchFamily="18" charset="0"/>
                        </a:rPr>
                        <a:t>What can we do?</a:t>
                      </a:r>
                      <a:endParaRPr lang="zh-CN" altLang="zh-CN" sz="2400">
                        <a:latin typeface="Times New Roman" pitchFamily="18" charset="0"/>
                        <a:ea typeface="Times New Roman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</a:tr>
              <a:tr h="549275"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</a:pPr>
                      <a:r>
                        <a:rPr lang="en-US" altLang="zh-CN" sz="2400">
                          <a:latin typeface="Times New Roman" pitchFamily="18" charset="0"/>
                          <a:ea typeface="Times New Roman" pitchFamily="18" charset="0"/>
                        </a:rPr>
                        <a:t>Blackboard</a:t>
                      </a:r>
                      <a:endParaRPr lang="zh-CN" altLang="zh-CN" sz="2400">
                        <a:latin typeface="Times New Roman" pitchFamily="18" charset="0"/>
                        <a:ea typeface="Times New Roman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</a:pPr>
                      <a:r>
                        <a:rPr lang="en-US" altLang="zh-CN" sz="2400">
                          <a:latin typeface="Times New Roman" pitchFamily="18" charset="0"/>
                          <a:ea typeface="Times New Roman" pitchFamily="18" charset="0"/>
                        </a:rPr>
                        <a:t>One </a:t>
                      </a:r>
                      <a:endParaRPr lang="zh-CN" altLang="zh-CN" sz="2400">
                        <a:latin typeface="Times New Roman" pitchFamily="18" charset="0"/>
                        <a:ea typeface="Times New Roman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50000"/>
                        </a:lnSpc>
                      </a:pPr>
                      <a:r>
                        <a:rPr lang="en-US" altLang="zh-CN" sz="2000">
                          <a:latin typeface="Times New Roman" pitchFamily="18" charset="0"/>
                          <a:ea typeface="Times New Roman" pitchFamily="18" charset="0"/>
                        </a:rPr>
                        <a:t>Clean the blackboard.</a:t>
                      </a:r>
                      <a:endParaRPr lang="zh-CN" altLang="zh-CN" sz="2000">
                        <a:latin typeface="Times New Roman" pitchFamily="18" charset="0"/>
                        <a:ea typeface="Times New Roman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</a:tr>
              <a:tr h="800100"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endParaRPr lang="en-US" altLang="zh-CN" sz="1100">
                        <a:latin typeface="宋体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endParaRPr lang="en-US" altLang="zh-CN" sz="1100">
                        <a:latin typeface="宋体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endParaRPr lang="en-US" altLang="zh-CN" sz="1100">
                        <a:latin typeface="宋体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</a:tr>
              <a:tr h="800100"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endParaRPr lang="en-US" altLang="zh-CN" sz="1100">
                        <a:latin typeface="宋体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endParaRPr lang="en-US" altLang="zh-CN" sz="1100">
                        <a:latin typeface="宋体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endParaRPr lang="en-US" altLang="zh-CN" sz="1100">
                        <a:latin typeface="宋体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</a:tr>
              <a:tr h="800100"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endParaRPr lang="en-US" altLang="zh-CN" sz="1100">
                        <a:latin typeface="宋体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endParaRPr lang="en-US" altLang="zh-CN" sz="1100">
                        <a:latin typeface="宋体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vert="horz" wrap="square" lIns="68580" tIns="0" rIns="68580" bIns="0"/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 charset="-122"/>
                        </a:defRPr>
                      </a:lvl5pPr>
                    </a:lstStyle>
                    <a:p>
                      <a:pPr marL="0" lvl="0" indent="0" algn="just" eaLnBrk="1" hangingPunct="1">
                        <a:lnSpc>
                          <a:spcPct val="150000"/>
                        </a:lnSpc>
                      </a:pPr>
                      <a:endParaRPr lang="en-US" altLang="zh-CN" sz="1100">
                        <a:latin typeface="宋体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000000"/>
                      </a:solidFill>
                      <a:miter lim="800000"/>
                    </a:lnL>
                    <a:lnR w="12700">
                      <a:solidFill>
                        <a:srgbClr val="000000"/>
                      </a:solidFill>
                      <a:miter lim="800000"/>
                    </a:lnR>
                    <a:lnT w="12700">
                      <a:solidFill>
                        <a:srgbClr val="000000"/>
                      </a:solidFill>
                      <a:miter lim="800000"/>
                    </a:lnT>
                    <a:lnB w="12700">
                      <a:solidFill>
                        <a:srgbClr val="000000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0748" name="矩形 3"/>
          <p:cNvSpPr/>
          <p:nvPr/>
        </p:nvSpPr>
        <p:spPr>
          <a:xfrm>
            <a:off x="-54036" y="0"/>
            <a:ext cx="3330636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Let’s talk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30749" name="页脚占位符 4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31746" name="矩形 3"/>
          <p:cNvSpPr/>
          <p:nvPr/>
        </p:nvSpPr>
        <p:spPr>
          <a:xfrm>
            <a:off x="-54036" y="0"/>
            <a:ext cx="3330636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400" b="1" i="0" u="none" strike="noStrike" kern="1200" cap="none" spc="0" normalizeH="0" baseline="0" noProof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Impact" pitchFamily="34" charset="0"/>
                <a:ea typeface="宋体" charset="-122"/>
                <a:cs typeface="+mn-cs"/>
              </a:rPr>
              <a:t>Homework</a:t>
            </a:r>
            <a:endParaRPr kumimoji="0" lang="zh-CN" altLang="en-US" sz="5400" b="1" i="0" u="none" strike="noStrike" kern="1200" cap="none" spc="0" normalizeH="0" baseline="0" noProof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Impact" pitchFamily="34" charset="0"/>
              <a:ea typeface="宋体" charset="-122"/>
              <a:cs typeface="+mn-cs"/>
            </a:endParaRPr>
          </a:p>
        </p:txBody>
      </p:sp>
      <p:sp>
        <p:nvSpPr>
          <p:cNvPr id="31747" name="Rectangle 1" title=""/>
          <p:cNvSpPr/>
          <p:nvPr/>
        </p:nvSpPr>
        <p:spPr>
          <a:xfrm>
            <a:off x="280988" y="1066800"/>
            <a:ext cx="8788400" cy="2554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/>
            <a:r>
              <a:rPr lang="en-US" altLang="zh-CN" sz="4000">
                <a:latin typeface="宋体"/>
                <a:ea typeface="Times New Roman" pitchFamily="18" charset="0"/>
              </a:rPr>
              <a:t>1.</a:t>
            </a:r>
            <a:r>
              <a:rPr lang="zh-CN" altLang="en-US" sz="4000">
                <a:latin typeface="宋体"/>
                <a:ea typeface="Times New Roman" pitchFamily="18" charset="0"/>
              </a:rPr>
              <a:t>让学生课后试着设计一间自己喜欢的教室，要有漂亮的颜色。</a:t>
            </a:r>
            <a:endParaRPr lang="zh-CN" altLang="en-US" sz="4000"/>
          </a:p>
          <a:p>
            <a:pPr marL="0" lvl="0" indent="0"/>
            <a:r>
              <a:rPr lang="en-US" altLang="zh-CN" sz="4000">
                <a:latin typeface="宋体"/>
                <a:ea typeface="Times New Roman" pitchFamily="18" charset="0"/>
              </a:rPr>
              <a:t>2.</a:t>
            </a:r>
            <a:r>
              <a:rPr lang="zh-CN" altLang="en-US" sz="4000">
                <a:latin typeface="宋体"/>
                <a:ea typeface="Times New Roman" pitchFamily="18" charset="0"/>
              </a:rPr>
              <a:t>让学生尝试用英语设计一个值日生工作表，明确每名同学的工作。</a:t>
            </a:r>
            <a:endParaRPr lang="zh-CN" altLang="en-US" sz="4000"/>
          </a:p>
        </p:txBody>
      </p:sp>
      <p:sp>
        <p:nvSpPr>
          <p:cNvPr id="31748" name="页脚占位符 4" title="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rgbClr val="000000"/>
                </a:solidFill>
                <a:effectLst/>
                <a:latin typeface="Arial"/>
                <a:ea typeface="宋体" charset="-122"/>
              </a:defRPr>
            </a:lvl5pPr>
          </a:lstStyle>
          <a:p>
            <a:pPr marL="0" lvl="0" indent="0" algn="ctr" eaLnBrk="1" hangingPunct="1"/>
            <a:endParaRPr lang="en-US" altLang="zh-CN" sz="14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https://d.book118.com/765313120223011040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 charset="-122"/>
        <a:cs typeface="Arial"/>
      </a:majorFont>
      <a:minorFont>
        <a:latin typeface="Arial"/>
        <a:ea typeface="宋体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8">
      <vt:lpstr>Arial</vt:lpstr>
      <vt:lpstr>Calibri</vt:lpstr>
      <vt:lpstr>宋体</vt:lpstr>
      <vt:lpstr>Wingdings</vt:lpstr>
      <vt:lpstr>黑体</vt:lpstr>
      <vt:lpstr>微软雅黑</vt:lpstr>
      <vt:lpstr>Impact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2024-08-31T20:03:49.457</cp:lastPrinted>
  <dcterms:created xsi:type="dcterms:W3CDTF">2024-08-31T12:03:49Z</dcterms:created>
  <dcterms:modified xsi:type="dcterms:W3CDTF">2024-08-31T12:03:51Z</dcterms:modified>
</cp:coreProperties>
</file>