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9C6476-83BB-48D5-9664-57B607BD80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893E5C-F9AF-4A57-B961-C470AFE74C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6F1546-3225-42D1-B303-F54C87BCE2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AB190F-1883-4CD6-9D6C-BFA490224A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1F6E9B-66B3-4193-8450-2B2CA5D2EC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8D8E06-E1D9-44ED-BE23-2A29B3C3C4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EC46F1-4E4B-4EE3-A265-C3F962F521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E8C48E-12F0-4E8C-A534-6AB4811215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A57570-CAB8-44A8-87A0-9D6A2FD689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FF3818-1848-482E-8072-1331D1D7D3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F49358-C09B-46A6-8626-AC7760E3B4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532022312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WCDMA基础知识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WCDMA技术概述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WCDMA网络架构</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WCDMA关键技术</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WCDMA性能指标</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WCDMA与其它移动通信技术的比较</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WCDMA的未来发展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WCDMA技术概述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WCDMA的定义和特点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WCDMA是一种无线通信技术，具有高速数据传输、网络覆盖广、频谱利用率高等特点。</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WCDMA是Wideband Code Division Multiple Access的缩写，即宽带码分多址。它是一种无线通信技术，利用码分多址技术实现高速数据传输和语音通信。WCDMA具有网络覆盖广、频谱利用率高、数据传输速度快、抗干扰能力强等优点，是第三代移动通信技术的重要标准之一。</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WCDMA的发展历程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WCDMA经历了从2G到4G的发展，成为全球最广泛应用的移动通信技术之一。</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350">
                  <a:solidFill>
                    <a:schemeClr val="dk1">
                      <a:alpha val="100000"/>
                    </a:schemeClr>
                  </a:solidFill>
                  <a:latin typeface="Microsoft Yahei"/>
                  <a:ea typeface="Microsoft Yahei"/>
                  <a:cs typeface="Microsoft Yahei"/>
                </a:rPr>
                <a:t>WCDMA最初是作为2G移动通信技术标准提出的，后来演进成为了3G的重要标准之一。随着技术的不断发展和演进，WCDMA逐渐升级到了4G LTE技术，并继续在全球范围内得到广泛应用。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WCDMA广泛应用于移动通信、物联网、智能家居等领域。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由于WCDMA具有高速数据传输、网络覆盖广等特点，因此被广泛应用于移动通信领域，提供语音和数据服务。此外，随着物联网和智能家居的快速发展，WCDMA也在这些领域得到广泛应用，为各种智能设备提供无线通信连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WCDMA的应用场景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WCDMA网络架构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UMTS网络概述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UMTS（Universal Mobile Telecommunications System）网络是基于GSM的移动通信网络，提供了高速数据传输和多媒体业务。</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网络结构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UMTS网络主要由用户设备（UE）、无线接入网（UTRAN）和核心网（CN）三部分组成。</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UTRAN组成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UTRAN由多个无线接入节点（Node B）和无线网络控制器（RNC）组成，负责无线资源的管理和控制。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UMTS网络架构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RAN网络概述</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RAN（Radio Access Network）是移动通信网络中负责无线信号传输的部分。</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网络结构</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RAN主要由基站（BTS）和基站控制器（BSC）组成，负责与UE进行无线通信。</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基站类型</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根据覆盖范围和传输速率，RAN中的基站可以分为宏基站、微基站和微微基站等类型。</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RAN网络架构</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5933" r="5933"/>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核心网概述</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核心网主要由移动管理实体（MME）、服务网关（SGW）和公共数据网网关（PGW）等组成，支持用户签约数据存储、移动性管理和数据交换等业务。</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网络结构</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核心网功能</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核心网还具备认证、鉴权、漫游和计费等功能，以确保用户在使用移动通信服务时的安全和可靠性。</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核心网是移动通信网络中负责处理和管理用户数据和控制信令的部分。</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核心网网络架构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WCDMA关键技术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详细描述</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码分多址（CDMA）技术</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码分多址技术利用扩频编码技术对数据进行调制，使每个用户拥有一个独特的编码序列。在接收端，使用相应的解码技术将信号解调并还原出原始数据。这种技术提高了信号的保密性和抗干扰能力，使得WCDMA系统具有较高的频谱利用率和数据传输速率。</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码分多址是一种无线通信技术，通过给每个信号分配一个独特的码序列，允许多个用户在相同频率上同时传输信号而不会互相干扰。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高速下行分组接入技术是WCDMA演进过程中的一项关键技术，通过采用高速数据传输、调度和链路自适应等机制，提高了下行数据传输速率。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HSDPA技术在原有WCDMA下行链路的基础上，引入了高速下行共享信道和相关的调度管理机制。通过采用高阶调制、多天线技术和链路自适应编码等技术手段，HSDPA可以将下行数据传输速率提高到14.4 Mbps甚至更高，极大地提升了用户下载数据的体验。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高速下行分组接入（HSDPA）技术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高速上行分组接入技术是WCDMA的另一项关键技术，通过改进上行链路的调度和传输机制，提高了上行数据传输速率。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HSUPA技术在原有WCDMA上行链路的基础上，引入了新的物理层技术和快速调度机制。通过采用高阶调制、快速混合自动重传等技术手段，HSUPA可以将上行数据传输速率提高到5.7 Mbps甚至更高，从而提升了用户上传数据的体验。</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高速上行分组接入（HSUPA）技术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增强型数据速率技术是GPRS技术的演进版本，通过采用更高效的编码技术和多时隙配置，提高了数据传输速率和吞吐量。</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EGPRS技术在GPRS的基础上，采用了更高效的编码方案和多时隙配置。通过采用8PSK调制和更高级的链路自适应编码方案，EGPRS可以将数据传输速率提高到23.04 Mbps甚至更高。此外，EGPRS还引入了增强型接收机技术，提高了信号的解调性能和抗干扰能力，进一步提升了数据传输的可靠性和稳定性。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增强型数据速率（EGPRS）技术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WCDMA性能指标</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覆盖范围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WCDMA网络的覆盖范围取决于多种因素，如基站发射功率、天线配置、地形条件等。一般来说，在城市环境中，WCDMA网络的覆盖范围可以达到2-3公里，而在农村地区可能会更小。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覆盖增强技术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为了提高网络覆盖范围，可以采用多种覆盖增强技术，如重复传输、跳频、功率控制等。这些技术可以有效提高信号的覆盖范围和抗干扰能力。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1538" r="115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覆盖范围</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频谱效率是衡量网络性能的重要指标之一，它表示单位频谱资源上所能支持的通信容量。在WCDMA网络中，通过采用高效的调制方式和多天线技术，可以实现较高的频谱效率。</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为了进一步提高频谱效率，可以采用多种技术，如高阶调制、MIMO（多输入多输出）、OFDM（正交频分复用）等。这些技术可以有效提高信号的传输速率和频谱利用率。</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频谱效率</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频谱效率提升技术</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频谱效率</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https://d.book118.com/765320223122011110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2024-09-15T14:20:03.740</cp:lastPrinted>
  <dcterms:created xsi:type="dcterms:W3CDTF">2024-09-15T06:20:03Z</dcterms:created>
  <dcterms:modified xsi:type="dcterms:W3CDTF">2024-09-15T06:20:05Z</dcterms:modified>
</cp:coreProperties>
</file>