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5AF77-D88C-4157-8B9E-33436D5EA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68E83-5BEF-4627-9C83-F73299F30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CE2C9-FE25-49B0-8246-52672D5AE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2D550-CDAD-41B6-B974-0E8E4D1A3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DD08B8-B660-4933-8B47-2E1E07CA7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1E80C0-D466-4200-B674-BB484FAD4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EA79DE-9B5A-4A26-A20C-21DBBBFF9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8C81A-C399-4888-8AA6-B2270372B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67622-DB0B-49C9-B30C-7390D1208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73C9C-3432-4CCE-A522-86BBE278F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2ECDA-4E44-456A-8E01-F52EAAB14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3222213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广东新高考改革政策及选科、生涯规划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新高考改革政策解读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选科指导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生涯规划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学生与家长的角色与责任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新高考改革政策解读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750" r="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广东作为试点省份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广东省作为全国高考改革的试点省份之一，率先实施新高考改革政策，为其他省份提供了借鉴和经验。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社会对教育公平和素质教育的要求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随着社会的发展，人们对教育公平和素质教育的呼声越来越高，新高考改革政策正是在这样的背景下应运而生。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高考制度存在的问题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传统的高考制度存在一些问题，如“一考定终身”、评价方式单一等，新高考改革政策旨在解决这些问题。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76" r="237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建立基于“两依据、一参考”的多元评价招生制度，促进高校科学选才，实现教育公平。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坚持立德树人、科学有效、保障公平、促进学生全面而有个性发展。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考试科目设置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实行“3+1+2”的考试科目设置，即语文、数学、外语3门全国统一考试科目，物理、历史2门选择性考试科目，以及思想政治、地理、化学、生物学4门选择性考试科目。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成绩构成与使用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总成绩由语文、数学、外语3门全国统一考试科目成绩和3门选择性考试科目成绩组成，选择性考试科目成绩以等级转换分计入总成绩。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招生录取方式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实行“院校专业组”平行志愿投档录取模式，一个院校专业组即为一个独立的志愿单位，提高考生志愿的满足率和投档录取率。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建立学生综合素质评价制度，评价结果作为招生录取的重要参考，促进对学生全面而有个性发展的评价。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改革内容与措施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选科指导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兴趣导向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优先选择自己感兴趣的科目，因为兴趣是学习最大的动力，有助于提高学习效率和成绩。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优势科目优先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选择自己擅长的科目，可以更容易取得好成绩，为未来的高考和升学打下坚实基础。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匹配专业目标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根据自己未来的专业目标选择相应的科目，有利于在大学阶段更好地学习和适应专业课程。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选科原则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化学学科培养实验和逻辑思维能力，选择化学对未来从事化工、制药、生物科学等领域具有优势。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物理学科是自然科学的基础，选择物理有助于未来报考理、工、农、医等众多专业，就业前景广泛。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生物学科涉及生命科学的奥秘，选择生物对未来从事医学、生物技术、环境科学等领域具有优势。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历史学科培养人文素养和跨学科能力，选择历史对未来从事人文社科、传媒、管理等方向具有优势。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政治学科培养思辨和公共素养，选择政治对未来从事政治、法律、新闻等领域具有优势。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学科特点与就业前景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张同学案例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张同学对物理和数学有浓厚兴趣，且在物理和数学科目上表现优秀，因此他选择了物理和数学作为自己的选考科目，最终取得了优异的高考成绩，顺利考入心仪的理工科大学。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李同学案例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李同学从小对医学有浓厚兴趣，她选择了生物和化学作为自己的选考科目，并参加了医学院校的自主招生考试，最终被成功录取为临床医学专业的学生。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选科案例分析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生涯规划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https://d.book118.com/765322221340011110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2024-09-16T11:44:44.120</cp:lastPrinted>
  <dcterms:created xsi:type="dcterms:W3CDTF">2024-09-16T03:44:44Z</dcterms:created>
  <dcterms:modified xsi:type="dcterms:W3CDTF">2024-09-16T03:44:45Z</dcterms:modified>
</cp:coreProperties>
</file>