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62CDDF-98A3-4040-AE5D-081F521A5B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063D31-9B6F-42D9-8948-5444A02B15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650C9A-E184-4B4E-83A9-6500BC00B4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297065-72D3-4340-9179-B35653B54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6FA8814-49FB-4798-9C5F-355BB1281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997EE2A-0362-4085-9970-22AB076591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4CBF7E-AF0A-4484-BE85-377A3FD52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CBE9AF-8A93-47DB-8CD4-03A99BB5F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1846B5-6C86-4AD6-B846-1DD08F6F3A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621BDF-3ABE-4C0A-9BE7-A58819ADB8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F5BCAA-461A-43E1-A79C-B4624BDE4E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323030001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康复治疗学专业趣谈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康复治疗学概述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康复治疗学专业课程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康复治疗学专业实践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康复治疗学专业前景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康复治疗学专业趣事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康复治疗学专业建议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915" r="1991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康复治疗学是一门专注于帮助身体、心理或精神方面有障碍或损伤的人恢复健康和功能的学科。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康复治疗学强调个体化的评估和治疗，通过物理疗法、职业疗法、言语疗法等多种手段，帮助患者恢复日常生活能力，提高生活质量。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康复治疗学的定义与特点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通过有效的康复治疗，患者可以改善身体功能，提高生活自理能力，从而改善生活质量。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减轻家庭负担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促进社会融合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989" r="13989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康复治疗可以帮助患者尽快回归家庭和社会，减轻家庭成员的照顾负担。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康复治疗有助于提高患者的自信心和社交能力，促进社会融合。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康复治疗学的重要性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康复治疗学起源于古代的中医和印度阿育吠陀医学，经过长期的发展和完善，逐渐形成了现代康复治疗学体系。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随着医学技术的不断进步和社会对康复需求的增加，康复治疗学在理论和实践方面都在不断发展，新的技术和方法不断涌现。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康复治疗学的历史与发展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康复治疗学专业课程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第二季度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第一季度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第四季度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第三季度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基础医学课程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康复治疗技术课程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临床康复课程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康复管理课程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基础医学课程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这些课程是康复治疗学专业的基础，包括解剖学、生理学、病理学、药理学等，帮助学生了解人体的正常生理功能和疾病的发生机制。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康复治疗技术课程是康复治疗学专业的核心，包括物理疗法、作业疗法、言语疗法、心理疗法等，培养学生掌握各种康复治疗技术的理论和实践。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临床康复课程是让学生了解康复治疗在临床中的应用，包括神经康复、骨科康复、心肺康复、儿童康复等，培养学生能够独立进行康复评估和治疗。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康复管理课程是让学生了解康复机构的管理和运营，包括康复医疗服务管理、康复资源管理、康复教育培训等，培养学生具备管理和运营康复机构的能力。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824385" y="841294"/>
            <a:ext cx="4968573" cy="5706182"/>
            <a:chOff x="6824385" y="841294"/>
            <a:chExt cx="4968573" cy="5706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21875" r="21875"/>
            <a:stretch>
              <a:fillRect/>
            </a:stretch>
          </p:blipFill>
          <p:spPr>
            <a:xfrm>
              <a:off x="9032810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6875" r="16875"/>
            <a:stretch>
              <a:fillRect/>
            </a:stretch>
          </p:blipFill>
          <p:spPr>
            <a:xfrm>
              <a:off x="6824385" y="3787328"/>
              <a:ext cx="2760148" cy="2760148"/>
            </a:xfrm>
            <a:prstGeom prst="parallelogram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l="15833" r="15833"/>
            <a:stretch>
              <a:fillRect/>
            </a:stretch>
          </p:blipFill>
          <p:spPr>
            <a:xfrm>
              <a:off x="8544638" y="841294"/>
              <a:ext cx="2760148" cy="2760148"/>
            </a:xfrm>
            <a:prstGeom prst="parallelogram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趣谈：康复治疗学专业是一个充满挑战和机遇的领域。学生可以在学习中了解各种疾病的康复过程，掌握各种康复治疗技术，为患者提供专业的康复服务。同时，这个专业也需要学生具备创新思维和实践能力，以应对各种复杂的康复问题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康复治疗学专业趣谈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康复治疗学专业实践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学生需在康复医院、养老院、康复中心等机构进行实习，了解实际工作环境和流程。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7167" r="171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实习单位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在导师指导下，学生需参与康复治疗的具体操作，包括物理疗法、作业疗法、言语疗法等。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实践内容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学生需掌握康复治疗的基本理论和技术，能够独立完成常见疾病的康复治疗方案设计。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实践要求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临床实习与实践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康复治疗技术操作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技术种类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康复治疗涉及多种技术，如物理疗法中的电疗、光疗、超声波治疗等，作业疗法中的手功能训练、日常生活能力训练等。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技术要求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学生需掌握各种康复治疗技术的适应症、禁忌症及操作规范，确保治疗的有效性和安全性。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技术更新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随着医学技术的不断发展，康复治疗技术也在不断更新和完善，学生需关注行业动态，学习新技术和方法。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https://d.book118.com/765323030001011041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2024-09-01T09:35:18.419</cp:lastPrinted>
  <dcterms:created xsi:type="dcterms:W3CDTF">2024-09-01T01:35:18Z</dcterms:created>
  <dcterms:modified xsi:type="dcterms:W3CDTF">2024-09-01T01:35:20Z</dcterms:modified>
</cp:coreProperties>
</file>