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154EF-3F81-4925-84A4-40B32376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95CC2-D09D-4A96-BD28-473D54C24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5F230-9FE9-4E7C-9B32-956A2219E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A3DCA-B8E1-4767-B11E-CF32DD1F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E203EE-AE3B-4EEB-86EA-6DAF172E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66FB0-B182-4A0C-8100-8145FC9B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EEB39-C319-4480-9D65-DE2BB6A62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35428-8CE0-468C-9150-D0E9DE51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79B48-2F5A-4909-A351-693EE64A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8F82F-3F34-4765-AB51-32BAB7B63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BF135-8A4F-44A0-B644-3D2F4C56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320342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35日学雷锋活动通知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D0D0D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参与对象与报名方式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雷锋事迹的传承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自20世纪60年代起，雷锋的事迹在全社会广泛传播，成为社会主义道德建设的楷模。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学雷锋活动的起源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为弘扬雷锋精神，推动社会主义精神文明建设，1963年3月5日，毛泽东等老一辈革命家发出“向雷锋同志学习”的号召，全国上下掀起了学雷锋活动的热潮。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学雷锋活动的历史渊源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在当代社会，随着经济快速发展和社会转型，人们的思想观念、价值取向日益多元，需要大力弘扬雷锋精神，引领良好社会风尚。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社会道德建设的需要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雷锋精神所蕴含的奉献、友爱、互助、进步等理念，与社会主义核心价值观高度契合，有助于培育和践行社会主义核心价值观。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培育社会主义核心价值观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当代社会推广雷锋精神的重要性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35日学雷锋活动的目的和意义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传承和弘扬雷锋精神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通过35日学雷锋活动，进一步传承和弘扬雷锋精神，让更多的人了解雷锋事迹，感受雷锋精神的时代内涵。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推动社会文明进步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35日学雷锋活动旨在倡导奉献、友爱、互助、进步的社会风尚，推动社会文明进步，营造和谐、美好的社会环境。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提高公民道德素质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通过参与35日学雷锋活动，广大公民能够增强道德意识，提高道德素质，自觉践行社会主义道德规范。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活动主题与口号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10" r="20110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传承雷锋精神，争做时代先锋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8341" b="1834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0334" r="1033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学习雷锋，奉献他人，提升自己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弘扬雷锋精神，争当时代楷模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传承雷锋精神，共筑中国梦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活动宣传口号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利用校园广播、宣传栏、标语等形式，广泛宣传雷锋事迹和雷锋精神，营造浓厚的学雷锋氛围。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组织开展学雷锋主题班会、团日活动、党课等，深入学习雷锋精神的内涵和实质。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95" b="53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鼓励师生积极参与志愿服务活动，将雷锋精神转化为实际行动，为社会做出贡献。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营造浓厚的学雷锋氛围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活动时间与地点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活动启动仪式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3月5日上午9:00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3月5日至3月10日，每天上午9:00-11:30，下午2:00-5:00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学校宣讲活动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3月11日至3月20日，每天上午10:00-12:00，下午3:00-5:00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企业志愿服务活动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3月21日至3月30日，具体时间根据企业安排确定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活动地点选择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活动启动仪式：市文化广场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社区服务活动：各社区服务中心及指定地点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学校宣讲活动：各大学校报告厅或指定教室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企业志愿服务活动：各合作企业指定地点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参与者需提前10分钟到达所在社区服务中心集合，由社区工作人员统一组织前往活动地点。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学校宣讲活动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企业志愿服务活动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参与者需提前15分钟到达学校报告厅或指定教室，按照座位安排就座。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参与者需根据企业通知提前到达指定地点集合，由企业负责人统一组织安排。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参与者集合方式及时间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活动内容与形式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组织志愿者深入社区，为居民提供便民服务，如家电维修、理发、量血压等。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开展垃圾分类、植树造林等环保活动，倡导绿色生活方式。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关注弱势群体，如孤寡老人、留守儿童等，送去温暖和关爱。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关爱行动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志愿服务类活动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邀请先进典型讲述自己或身边人的学雷锋故事，传承雷锋精神。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学雷锋故事分享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组织志愿者深入学校、社区等场所，宣讲党的历史和红色文化。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红色文化宣讲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开展书法、剪纸、中国结等传统文化体验活动，弘扬中华优秀传统文化。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文化传承类活动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https://d.book118.com/765332034211011110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2024-09-15T21:23:48.092</cp:lastPrinted>
  <dcterms:created xsi:type="dcterms:W3CDTF">2024-09-15T13:23:48Z</dcterms:created>
  <dcterms:modified xsi:type="dcterms:W3CDTF">2024-09-15T13:23:50Z</dcterms:modified>
</cp:coreProperties>
</file>