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1F962-AC9C-4DA1-83BD-CEB95A187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EB650-8FC3-4290-9CA2-76ABC431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2C409-0D2E-4794-B89D-3B404B831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7AA05-0B83-42F4-82AD-0CFD23C2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38F6D7-DCCE-4F7B-8A73-841C8ED32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2FF66D-51B9-4B8A-8C3E-635278D1A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E73270-B9E9-4837-8A45-98851165F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48361-0C66-4A99-B83C-9ACB92DFB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D69F9-4E42-4BCD-9CEB-266D0DA4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13C38-C6FF-437E-ACA3-BD329BD89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586EC-036C-4672-9DD4-C607EEA42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40020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订阅号推广的方案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订阅号现状及目标分析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社交媒体平台利用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线上线下活动结合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付费推广策略部署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数据监控、评估及优化调整方案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订阅号现状及目标分析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当前平台上订阅号数量庞大且不断增长，竞争激烈。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订阅号数量及增长趋势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订阅号内容涵盖各个领域，包括新闻、知识、娱乐等，呈现多样化特点。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内容类型与特点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订阅号的读者群体广泛，包括不同年龄、性别、职业和兴趣爱好的人。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读者群体特征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订阅号现状概述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受众需求与痛点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深入了解目标受众的需求和痛点，提供有价值的内容和服务。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受众活跃平台与时间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分析目标受众活跃的平台和时间，选择合适的推广渠道和时机。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根据订阅号的内容和定位，确定目标受众群体，如特定行业从业者、兴趣爱好者等。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提高订阅号知名度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通过推广活动，提高订阅号在目标受众中的知名度。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增加粉丝数量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吸引更多的目标受众关注订阅号，增加粉丝数量。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提升内容阅读量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提高订阅号内容的阅读量，增加用户粘性。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促进转化与合作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引导粉丝进行转化，如购买商品、参与活动等，促进与合作伙伴的合作。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明确订阅号的目标受众，深入研究其需求和兴趣，以提供有价值、有吸引力的内容。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原创性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鼓励原创内容的创作，展现独特的观点和见解，提升订阅号的独特性和权威性。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创作多种类型的内容，如文章、图片、视频等，以满足不同受众的需求。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高质量内容创作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更新频率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根据订阅号的定位和受众需求，设定合理的更新频率，保持内容的新鲜度和活跃度。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制定详细的内容计划，包括主题、发布时间等，确保内容的连贯性和时效性。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热点追踪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关注时事热点和行业动态，及时创作相关内容，提升订阅号的关注度和影响力。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定期更新频率与规划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鼓励读者提供反馈和建议，及时了解受众需求，优化内容策略。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举办线上互动活动，如问答、投票等，增加读者参与度和粘性。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利用社交媒体等平台建立读者社群，促进读者之间的交流和互动，提升订阅号的社交属性。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社交媒体平台利用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鼓励订阅号粉丝分享优质内容至朋友圈，扩大内容传播范围。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朋友圈推广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公众号互推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微信小程序引流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与其他公众号进行合作，通过互相推荐的方式提高订阅号曝光度。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利用微信小程序为订阅号引流，增加粉丝关注量。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微信生态内资源整合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与微博大V或相关领域的博主进行合作，通过转发、点赞等方式提高订阅号知名度。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在抖音平台发布与订阅号内容相关的短视频，吸引更多用户关注。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抖音短视频引流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在知乎平台回答与订阅号内容相关的问题，提高订阅号在目标用户中的认知度。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知乎问答推广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跨平台合作与共享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https://d.book118.com/765340020003011110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2024-09-15T01:38:10.925</cp:lastPrinted>
  <dcterms:created xsi:type="dcterms:W3CDTF">2024-09-14T17:38:10Z</dcterms:created>
  <dcterms:modified xsi:type="dcterms:W3CDTF">2024-09-14T17:38:13Z</dcterms:modified>
</cp:coreProperties>
</file>