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D8FED-BECA-471D-9D3D-06A622A77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C0DC3-511C-4407-8190-E3FA37F4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87747-6007-43E3-A1AB-3E843CFEE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92DAE-2C03-4097-9B77-777BE3527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794D0-620A-4B0A-8729-EA3937587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65556E-F327-4DC1-A4DF-B95506EFF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BBCED6-77AF-4E77-98BE-D3B344AA4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4C690-3357-48B5-B477-658A48FF8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5873E-DC84-43E2-827D-AAC33EDA0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483D8-5018-4C4B-A9CC-74F046B39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0E54D-8C42-44AA-ACCD-2242A4C47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41123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舒适与安全PPT\n## 1.护理舒适与安全的基本概念与重要性\n### 1.1什么是护理舒适与安全\n### 1.2护理舒适与安全的重要性\n### 1.3护理舒适与安全的影响因素\n## 2.护理舒适与安全的评估方法\n### 2.1患者评估的基本概念与方法\n### 2.2护理舒适与安全的评估工具\n### 2.3评估结果的分析与解读\n## 3.护理舒适与安全的干预措施\n### 3.1基本护理干预措施\n### 3.2舒适护理干预措施\n### 3.3安全护理干预措施\n## 4.护理舒适与安全的管理策略\n### 4.1护理舒适与安全的管理组织\n### 4.2护理舒适与安全的管理制度\n### 4.3护理舒适与安全的培训与教育\n## 5.护理舒适与安全的实践案例\n### 5.1护理舒适与安全的成功案例\n### 5.2护理舒适与安全的问题案例\n### 5.3护理舒适与安全的持续改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护理舒适与安全PPT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护理舒适与安全的基本概念与重要性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护理舒适：患者在护理过程中感受到的舒适程度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护理安全：患者在护理过程中免受伤害的风险</a:t>
                </a:r>
                <a:endParaRPr/>
              </a:p>
            </p:txBody>
          </p:sp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护理舒适与安全是护理工作的核心</a:t>
                </a:r>
                <a:endParaRPr/>
              </a:p>
            </p:txBody>
          </p:sp>
        </p:grpSp>
        <p:grpSp>
          <p:nvGrpSpPr>
            <p:cNvPr id="17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护理舒适是护理安全的基础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护理安全是护理舒适的前提</a:t>
                </a:r>
                <a:endParaRPr/>
              </a:p>
            </p:txBody>
          </p:sp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护理舒适与安全的关系</a:t>
                </a:r>
                <a:endParaRPr/>
              </a:p>
            </p:txBody>
          </p:sp>
        </p:grpSp>
        <p:grpSp>
          <p:nvGrpSpPr>
            <p:cNvPr id="18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</a:t>
                </a:r>
                <a:endParaRPr/>
              </a:p>
            </p:txBody>
          </p:sp>
          <p:sp>
            <p:nvSpPr>
              <p:cNvPr id="1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护理舒适与安全的范围</a:t>
                </a:r>
                <a:endParaRPr/>
              </a:p>
            </p:txBody>
          </p:sp>
        </p:grpSp>
      </p:grpSp>
      <p:pic>
        <p:nvPicPr>
          <p:cNvPr id="18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什么是护理舒适与安全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提高患者口碑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</p:txBody>
          </p:sp>
          <p:pic>
            <p:nvPicPr>
              <p:cNvPr id="20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保障医疗安全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提高医疗服务质量</a:t>
                </a:r>
                <a:endParaRPr/>
              </a:p>
            </p:txBody>
          </p:sp>
          <p:pic>
            <p:nvPicPr>
              <p:cNvPr id="20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护理舒适与安全的重要性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患者因素</a:t>
                </a:r>
                <a:endParaRPr/>
              </a:p>
            </p:txBody>
          </p:sp>
          <p:sp>
            <p:nvSpPr>
              <p:cNvPr id="2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疾病状况</a:t>
                </a:r>
                <a:endParaRPr/>
              </a:p>
            </p:txBody>
          </p:sp>
        </p:grpSp>
        <p:grpSp>
          <p:nvGrpSpPr>
            <p:cNvPr id="21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护理人员因素</a:t>
                </a:r>
                <a:endParaRPr/>
              </a:p>
            </p:txBody>
          </p:sp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护理经验</a:t>
                </a:r>
                <a:endParaRPr/>
              </a:p>
            </p:txBody>
          </p:sp>
        </p:grpSp>
        <p:grpSp>
          <p:nvGrpSpPr>
            <p:cNvPr id="21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</p:txBody>
          </p:sp>
          <p:sp>
            <p:nvSpPr>
              <p:cNvPr id="2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护理流程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护理舒适与安全的影响因素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护理舒适与安全的评估方法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患者评估的基本概念与方法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对患者健康状况、功能状态、心理状况的评估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为制定护理计划提供依据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测量法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护理舒适评估工具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舒适度评分表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疼痛评估量表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护理安全评估工具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护理风险评估量表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护理安全事件报告表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护理舒适与安全的评估工具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评估结果的分析与解读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护理舒适与安全评估结果的分析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数据汇总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统计分析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护理舒适与安全评估结果的解读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制定护理干预措施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护理舒适与安全的干预措施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基本护理技能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标本采集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基本护理服务态度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基本护理干预措施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https://d.book118.com/765341123321011111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护理舒适与安全PPT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2024-09-17T21:15:44.359</cp:lastPrinted>
  <dcterms:created xsi:type="dcterms:W3CDTF">2024-09-17T13:15:44Z</dcterms:created>
  <dcterms:modified xsi:type="dcterms:W3CDTF">2024-09-17T13:15:46Z</dcterms:modified>
</cp:coreProperties>
</file>