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11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26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2DC2C0-D33C-4ED5-B068-799580311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61B61A-65EA-4AEE-896F-E70E4652D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DC9DD-5133-4280-9C0A-79EA7F48F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9BE251-89CB-42D0-9F1F-853EA429D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417060-897A-4A65-95C1-703008366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31C4A5-C0B2-40A6-9995-4A2041261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5CC32C-2C50-43C7-9946-F6B5A8166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7566ED-449D-405F-B55F-39DF142E7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9FB31D-83FC-4B55-8AAC-80BF3FE7B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C6A7DF-49C9-447F-931B-5A90A8877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F0CBF-D3FA-44A1-9D38-49BC93B79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1107" r:id="rId2"/>
    <p:sldLayoutId id="2147491108" r:id="rId3"/>
    <p:sldLayoutId id="2147491109" r:id="rId4"/>
    <p:sldLayoutId id="2147491110" r:id="rId5"/>
    <p:sldLayoutId id="2147491111" r:id="rId6"/>
    <p:sldLayoutId id="2147491112" r:id="rId7"/>
    <p:sldLayoutId id="2147491113" r:id="rId8"/>
    <p:sldLayoutId id="2147491114" r:id="rId9"/>
    <p:sldLayoutId id="2147491115" r:id="rId10"/>
    <p:sldLayoutId id="214749111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tags" Target="../tags/tag101.xml" /><Relationship Id="rId14" Type="http://schemas.openxmlformats.org/officeDocument/2006/relationships/tags" Target="../tags/tag102.xml" /><Relationship Id="rId15" Type="http://schemas.openxmlformats.org/officeDocument/2006/relationships/tags" Target="../tags/tag103.xml" /><Relationship Id="rId16" Type="http://schemas.openxmlformats.org/officeDocument/2006/relationships/tags" Target="../tags/tag104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16" Type="http://schemas.openxmlformats.org/officeDocument/2006/relationships/tags" Target="../tags/tag150.xml" /><Relationship Id="rId17" Type="http://schemas.openxmlformats.org/officeDocument/2006/relationships/tags" Target="../tags/tag151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79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34124124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5S管理在仓库布局与管理中的应用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5S管理在仓库布局中的应用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3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5S管理在仓库日常管理中的应用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3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5S管理在仓库安全管理中的应用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5S管理在仓库绿色环保方面的应用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5S管理的概念与起源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仓库实施5S管理的必要性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5S管理的概念与起源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5S管理的定义</a:t>
            </a:r>
            <a:endParaRPr lang="zh-CN" altLang="en-US"/>
          </a:p>
        </p:txBody>
      </p:sp>
      <p:sp>
        <p:nvSpPr>
          <p:cNvPr id="1048870" name="圆角矩形 26"/>
          <p:cNvSpPr/>
          <p:nvPr>
            <p:custDataLst>
              <p:tags r:id="rId2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72" name="圆角矩形 28"/>
          <p:cNvSpPr/>
          <p:nvPr>
            <p:custDataLst>
              <p:tags r:id="rId3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74" name="文本框 31"/>
          <p:cNvSpPr txBox="1"/>
          <p:nvPr>
            <p:custDataLst>
              <p:tags r:id="rId4"/>
            </p:custDataLst>
          </p:nvPr>
        </p:nvSpPr>
        <p:spPr>
          <a:xfrm>
            <a:off x="919296" y="2252134"/>
            <a:ext cx="1750395" cy="331211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整理（Seiri）：区分要与不要的物品，现场只保留必需的物品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圆角矩形 29"/>
          <p:cNvSpPr/>
          <p:nvPr>
            <p:custDataLst>
              <p:tags r:id="rId5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78" name="圆角矩形 32"/>
          <p:cNvSpPr/>
          <p:nvPr>
            <p:custDataLst>
              <p:tags r:id="rId6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80" name="文本框 34"/>
          <p:cNvSpPr txBox="1"/>
          <p:nvPr>
            <p:custDataLst>
              <p:tags r:id="rId7"/>
            </p:custDataLst>
          </p:nvPr>
        </p:nvSpPr>
        <p:spPr>
          <a:xfrm>
            <a:off x="3070463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整顿（Seiton）：必需品依规定定位、定方法摆放整齐有序，明确标示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圆角矩形 3"/>
          <p:cNvSpPr/>
          <p:nvPr>
            <p:custDataLst>
              <p:tags r:id="rId8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84" name="圆角矩形 4"/>
          <p:cNvSpPr/>
          <p:nvPr>
            <p:custDataLst>
              <p:tags r:id="rId9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86" name="文本框 5"/>
          <p:cNvSpPr txBox="1"/>
          <p:nvPr>
            <p:custDataLst>
              <p:tags r:id="rId10"/>
            </p:custDataLst>
          </p:nvPr>
        </p:nvSpPr>
        <p:spPr>
          <a:xfrm>
            <a:off x="5221021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清扫（Seiso）：清除现场内的脏污、油污、灰尘、垃圾，并防止污染的发生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圆角矩形 8"/>
          <p:cNvSpPr/>
          <p:nvPr>
            <p:custDataLst>
              <p:tags r:id="rId11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0" name="圆角矩形 9"/>
          <p:cNvSpPr/>
          <p:nvPr>
            <p:custDataLst>
              <p:tags r:id="rId12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2" name="文本框 10"/>
          <p:cNvSpPr txBox="1"/>
          <p:nvPr>
            <p:custDataLst>
              <p:tags r:id="rId13"/>
            </p:custDataLst>
          </p:nvPr>
        </p:nvSpPr>
        <p:spPr>
          <a:xfrm>
            <a:off x="7372189" y="2252134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清洁（Seiketsu）：将整理、整顿、清扫实施的做法制度化、规范化，维持其成果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圆角矩形 6"/>
          <p:cNvSpPr/>
          <p:nvPr>
            <p:custDataLst>
              <p:tags r:id="rId14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6" name="圆角矩形 7"/>
          <p:cNvSpPr/>
          <p:nvPr>
            <p:custDataLst>
              <p:tags r:id="rId15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8" name="文本框 11"/>
          <p:cNvSpPr txBox="1"/>
          <p:nvPr>
            <p:custDataLst>
              <p:tags r:id="rId16"/>
            </p:custDataLst>
          </p:nvPr>
        </p:nvSpPr>
        <p:spPr>
          <a:xfrm>
            <a:off x="9523356" y="2253963"/>
            <a:ext cx="1750395" cy="33134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素养（Shitsuke）：人人按章操作、依规行事，养成良好的习惯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5S管理的起源与发展</a:t>
            </a:r>
            <a:endParaRPr lang="zh-CN" altLang="en-US"/>
          </a:p>
        </p:txBody>
      </p:sp>
      <p:sp>
        <p:nvSpPr>
          <p:cNvPr id="104893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5S管理的起源：起源于日本，旨在提高工作效率和降低成本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5S管理的发展：逐渐在全球范围内得到广泛应用，成为一种重要的管理方法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5S管理的推广：通过规范化的操作流程，提高员工的工作效率和团队合作能力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5S管理的实施：需要制定具体实施计划和监督执行，确保实施效果达到预期目标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仓库实施5S管理的必要性</a:t>
            </a:r>
            <a:endParaRPr lang="zh-CN" altLang="en-US"/>
          </a:p>
        </p:txBody>
      </p:sp>
      <p:sp>
        <p:nvSpPr>
          <p:cNvPr id="104897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提高仓库管理水平</a:t>
            </a:r>
            <a:endParaRPr lang="zh-CN" altLang="en-US"/>
          </a:p>
        </p:txBody>
      </p:sp>
      <p:sp>
        <p:nvSpPr>
          <p:cNvPr id="104901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1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5S管理有助于提高仓库整体形象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5S管理有助于提高工作效率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2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5S管理有助于降低库存成本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5S管理有助于提高员工素质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提高仓库工作效率</a:t>
            </a:r>
            <a:endParaRPr lang="zh-CN" altLang="en-US"/>
          </a:p>
        </p:txBody>
      </p:sp>
      <p:sp>
        <p:nvSpPr>
          <p:cNvPr id="104907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5S管理有助于减少仓库空间的浪费，使仓库更加整洁有序。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5S管理有助于提高仓库货物的质量和交货的准确性。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5S管理有助于提高仓库的安全性，减少事故的发生。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5S管理有助于提高仓库员工的工作效率和工作质量。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保障仓库货物安全与质量</a:t>
            </a:r>
            <a:endParaRPr lang="zh-CN" altLang="en-US"/>
          </a:p>
        </p:txBody>
      </p:sp>
      <p:sp>
        <p:nvSpPr>
          <p:cNvPr id="1049128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5S管理有助于提高员工工作效率，减少误操作和人为错误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5S管理有助于保持仓库环境整洁，减少货物损坏和丢失的风险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5S管理有助于提高仓库空间的利用率，优化库存管理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5S管理有助于提升企业形象和信誉，增加客户满意度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提升企业形象与竞争力</a:t>
            </a:r>
            <a:endParaRPr lang="zh-CN" altLang="en-US"/>
          </a:p>
        </p:txBody>
      </p:sp>
      <p:sp>
        <p:nvSpPr>
          <p:cNvPr id="104919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提升企业形象：通过实施5S管理，使仓库环境整洁、有序，提高企业形象和信誉度。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增强员工素质：5S管理要求员工遵守规定、保持清洁，有助于培养员工的责任感和团队精神。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提高工作效率：5S管理有助于减少寻找物品的时间，提高工作效率和准确性。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降低成本：通过减少浪费、提高工作效率，可以降低企业的运营成本。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lstStyle/>
          <a:p>
            <a:r>
              <a:rPr lang="zh-CN" altLang="en-US"/>
              <a:t>5S管理在仓库布局中的应用</a:t>
            </a:r>
            <a:endParaRPr lang="zh-CN" altLang="en-US"/>
          </a:p>
        </p:txBody>
      </p:sp>
      <p:sp>
        <p:nvSpPr>
          <p:cNvPr id="10492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整理（Sort）——对仓库进行分区和标识</a:t>
            </a:r>
            <a:endParaRPr lang="zh-CN" altLang="en-US"/>
          </a:p>
        </p:txBody>
      </p:sp>
      <p:sp>
        <p:nvSpPr>
          <p:cNvPr id="104928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定义：根据物品的不同属性进行分区存放，并对存放区域进行标识。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目的：提高仓库利用率和货物分类管理。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方法：使用标签、货架标签等方式对货物进行标识。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效果：仓库布局更加合理，提高工作效率。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整顿（Set in order）——对货物进行分类、分拣和摆放</a:t>
            </a:r>
            <a:endParaRPr lang="zh-CN" altLang="en-US"/>
          </a:p>
        </p:txBody>
      </p:sp>
      <p:sp>
        <p:nvSpPr>
          <p:cNvPr id="104934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zh-CN" altLang="en-US"/>
              <a:t>分类：将货物按照品种、规格、数量等属性进行分类，以便于管理和查找</a:t>
            </a:r>
            <a:endParaRPr lang="zh-CN" altLang="en-US"/>
          </a:p>
          <a:p>
            <a:r>
              <a:rPr lang="zh-CN" altLang="en-US"/>
              <a:t>分拣：对分类后的货物进行分拣，将相同或相似的货物放在一起，便于搬运和运输</a:t>
            </a:r>
            <a:endParaRPr lang="zh-CN" altLang="en-US"/>
          </a:p>
          <a:p>
            <a:r>
              <a:rPr lang="zh-CN" altLang="en-US"/>
              <a:t>摆放：根据货物的特点和存储要求，选择合适的摆放方式，如堆放、悬挂、平放等，确保货物安全、整齐、有序  我正在写一份主题为“5S管理在仓库布局与管理中的应用”的PPT,现在准备介绍“5S管理在仓库管理中的应用”,请帮我生成“清洁（Shine）——保持仓库环境整洁、卫生”为标题的内容 清洁（Shine）——保持仓库环境整洁、卫生</a:t>
            </a:r>
            <a:endParaRPr lang="zh-CN" altLang="en-US"/>
          </a:p>
          <a:p>
            <a:pPr lvl="1"/>
            <a:r>
              <a:rPr lang="zh-CN" altLang="en-US"/>
              <a:t>我正在写一份主题为“5S管理在仓库布局与管理中的应用”的PPT,现在准备介绍“5S管理在仓库管理中的应用”,请帮我生成“清洁（Shine）——保持仓库环境整洁、卫生”为标题的内容</a:t>
            </a:r>
            <a:endParaRPr lang="zh-CN" altLang="en-US"/>
          </a:p>
          <a:p>
            <a:pPr lvl="1"/>
            <a:r>
              <a:rPr lang="zh-CN" altLang="en-US"/>
              <a:t>清洁（Shine）——保持仓库环境整洁、卫生</a:t>
            </a:r>
            <a:endParaRPr lang="zh-CN" altLang="en-US"/>
          </a:p>
          <a:p>
            <a:r>
              <a:rPr lang="zh-CN" altLang="en-US"/>
              <a:t>定期清理：定期对仓库进行全面清理，包括地面、货架、设备等，保持仓库整洁、卫生</a:t>
            </a:r>
            <a:endParaRPr lang="zh-CN" altLang="en-US"/>
          </a:p>
          <a:p>
            <a:r>
              <a:rPr lang="zh-CN" altLang="en-US"/>
              <a:t>垃圾分类：对仓库内的垃圾进行分类处理，可回收的垃圾进行回收利用，不可回收的垃圾及时处理</a:t>
            </a:r>
            <a:endParaRPr lang="zh-CN" altLang="en-US"/>
          </a:p>
          <a:p>
            <a:r>
              <a:rPr lang="zh-CN" altLang="en-US"/>
              <a:t>消毒杀菌：定期对仓库进行消毒杀菌，确保仓库内空气清新、无异味</a:t>
            </a:r>
            <a:endParaRPr lang="zh-CN" altLang="en-US"/>
          </a:p>
          <a:p>
            <a:r>
              <a:rPr lang="zh-CN" altLang="en-US"/>
              <a:t>标识清晰：对仓库内的标识进行定期维护和更新，确保标识清晰、准确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清扫（Sweep）——保持仓库清洁、整洁</a:t>
            </a:r>
            <a:endParaRPr lang="zh-CN" altLang="en-US"/>
          </a:p>
        </p:txBody>
      </p:sp>
      <p:sp>
        <p:nvSpPr>
          <p:cNvPr id="104938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定期清理仓库内的垃圾和杂物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定期对仓库进行全面大扫除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建立清洁责任制度，确保仓库清洁卫生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保持地面、货架、设备等清洁无尘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清洁（Sanitize）——对仓库进行定期消毒、除尘等维护</a:t>
            </a:r>
            <a:endParaRPr lang="zh-CN" altLang="en-US"/>
          </a:p>
        </p:txBody>
      </p:sp>
      <p:sp>
        <p:nvSpPr>
          <p:cNvPr id="1049456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清洁（Sanitize）——对仓库进行定期消毒、除尘等维护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整理（Sort）——将仓库中物品分类、分区域存放，方便查找和使用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整顿（Straighten）——对仓库中的物品进行标识、编号、分类等管理，提高管理效率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清扫（Sweep）——定期清扫仓库，保持仓库整洁、卫生，减少病菌滋生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素养（Shitsuke）——提高仓库管理人员素质，加强培训和管理，确保管理规范化和标准化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素养（Shitsuke）——提高仓库工作人员的职业素养与安全意识</a:t>
            </a:r>
            <a:endParaRPr lang="zh-CN" altLang="en-US"/>
          </a:p>
        </p:txBody>
      </p:sp>
      <p:sp>
        <p:nvSpPr>
          <p:cNvPr id="104952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8333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具体措施：通过培训、宣传、监督等方式，提高仓库工作人员的职业素养和安全意识，确保他们能够遵守规章制度、保持工作场所整洁、正确使用设备等。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4167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实施效果：通过提高仓库工作人员的职业素养和安全意识，可以减少人为因素对仓库管理的影响，提高工作效率和安全性，为企业的可持续发展做出贡献。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4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定义：素养是指仓库工作人员在工作中需要具备的职业素养和安全意识，包括遵守规章制度、保持整洁、安全操作等方面的要求。</a:t>
            </a:r>
            <a:endParaRPr lang="zh-CN" altLang="en-US" sz="1900">
              <a:latin typeface="+mn-ea"/>
              <a:ea typeface="+mn-ea"/>
            </a:endParaRPr>
          </a:p>
        </p:txBody>
      </p:sp>
      <p:sp>
        <p:nvSpPr>
          <p:cNvPr id="104954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>
                <a:latin typeface="+mn-ea"/>
                <a:ea typeface="+mn-ea"/>
              </a:rPr>
              <a:t>重要性：素养是5S管理中的重要一环，对于提高仓库管理水平、保障员工安全、减少浪费等方面都具有重要意义。</a:t>
            </a:r>
            <a:endParaRPr lang="zh-CN" altLang="en-US" sz="19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https://d.book118.com/765341241241011101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1_1"/>
  <p:tag name="KSO_WM_UNIT_INDEX" val="1_1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1_1"/>
  <p:tag name="KSO_WM_UNIT_INDEX" val="1_1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2_1"/>
  <p:tag name="KSO_WM_UNIT_INDEX" val="1_2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2_1"/>
  <p:tag name="KSO_WM_UNIT_INDEX" val="1_2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3_1"/>
  <p:tag name="KSO_WM_UNIT_INDEX" val="1_3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3_1"/>
  <p:tag name="KSO_WM_UNIT_INDEX" val="1_3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4_1"/>
  <p:tag name="KSO_WM_UNIT_INDEX" val="1_4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4_1"/>
  <p:tag name="KSO_WM_UNIT_INDEX" val="1_4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i*1_5_1"/>
  <p:tag name="KSO_WM_UNIT_INDEX" val="1_5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4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4*l_h_f*1_5_1"/>
  <p:tag name="KSO_WM_UNIT_INDEX" val="1_5_1"/>
  <p:tag name="KSO_WM_UNIT_LAYERLEVEL" val="1_1_1"/>
  <p:tag name="KSO_WM_UNIT_NOCLEAR" val="0"/>
  <p:tag name="KSO_WM_UNIT_PRESET_TEXT" val="此处输入你的正文，文字是您思想的提炼，为了最终演示发布的良好效果。"/>
  <p:tag name="KSO_WM_UNIT_SUBTYPE" val="a"/>
  <p:tag name="KSO_WM_UNIT_TYPE" val="l_h_f"/>
  <p:tag name="KSO_WM_UNIT_VALUE" val="104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1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6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Calibri Light</vt:lpstr>
      <vt:lpstr>+中文标题</vt:lpstr>
      <vt:lpstr>Wingdings</vt:lpstr>
      <vt:lpstr>宋体</vt:lpstr>
      <vt:lpstr>Office Theme</vt:lpstr>
      <vt:lpstr>5S管理在仓库布局与管理中的应用</vt:lpstr>
      <vt:lpstr>目录</vt:lpstr>
      <vt:lpstr>5S管理的概念与起源</vt:lpstr>
      <vt:lpstr>5S管理的定义</vt:lpstr>
      <vt:lpstr>5S管理的起源与发展</vt:lpstr>
      <vt:lpstr>仓库实施5S管理的必要性</vt:lpstr>
      <vt:lpstr>提高仓库管理水平</vt:lpstr>
      <vt:lpstr>提高仓库工作效率</vt:lpstr>
      <vt:lpstr>保障仓库货物安全与质量</vt:lpstr>
      <vt:lpstr>提升企业形象与竞争力</vt:lpstr>
      <vt:lpstr>5S管理在仓库布局中的应用</vt:lpstr>
      <vt:lpstr>整理（Sort）——对仓库进行分区和标识</vt:lpstr>
      <vt:lpstr>整顿（Set in order）——对货物进行分类、分拣和摆放</vt:lpstr>
      <vt:lpstr>清扫（Sweep）——保持仓库清洁、整洁</vt:lpstr>
      <vt:lpstr>清洁（Sanitize）——对仓库进行定期消毒、除尘等维护</vt:lpstr>
      <vt:lpstr>素养（Shitsuke）——提高仓库工作人员的职业素养与安全意识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2024-09-10T07:18:14.555</cp:lastPrinted>
  <dcterms:created xsi:type="dcterms:W3CDTF">2024-09-09T23:18:14Z</dcterms:created>
  <dcterms:modified xsi:type="dcterms:W3CDTF">2024-09-09T23:18:16Z</dcterms:modified>
</cp:coreProperties>
</file>