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7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1C610-BB31-4F90-9EE3-1BDE3EEDB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BD996-11F3-4AEF-98F7-E5D10C4AB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56F69-2E66-42E8-BA53-763E396B45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11BF1-7A55-4489-BAC4-4BE883F29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45F1EB-4641-45C4-86C8-DAB011545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C8AD95-4ED4-447E-BEE0-C40A5A59F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5A9043-1A7E-418B-B297-2510171B7C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6D437-EAAD-4235-B2E1-FD4BD1106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96824-C887-4646-853A-5586C06A6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0E4F3-201D-4588-95F5-D1D9856A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89786-EC7F-4546-90C1-943D3CB7E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66" r:id="rId2"/>
    <p:sldLayoutId id="2147487167" r:id="rId3"/>
    <p:sldLayoutId id="2147487168" r:id="rId4"/>
    <p:sldLayoutId id="2147487169" r:id="rId5"/>
    <p:sldLayoutId id="2147487170" r:id="rId6"/>
    <p:sldLayoutId id="2147487171" r:id="rId7"/>
    <p:sldLayoutId id="2147487172" r:id="rId8"/>
    <p:sldLayoutId id="2147487173" r:id="rId9"/>
    <p:sldLayoutId id="2147487174" r:id="rId10"/>
    <p:sldLayoutId id="214748717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4300232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2023年度公司全面工作总结PPT模板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工作总结概述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工作总结内容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工作展望和计划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工作总结PPT设计要求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工作总结PPT的编写和制作流程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https://d.book118.com/765343002324011120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2023年度公司全面工作总结PPT模板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2024-09-23T15:47:08.605</cp:lastPrinted>
  <dcterms:created xsi:type="dcterms:W3CDTF">2024-09-23T07:47:08Z</dcterms:created>
  <dcterms:modified xsi:type="dcterms:W3CDTF">2024-09-23T07:47:10Z</dcterms:modified>
</cp:coreProperties>
</file>