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2EBFD-60D9-4299-83D8-5A42878A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C9CBF-C4A2-456A-80B6-4E31A3DE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5222F-E388-46CC-8B8A-EED4404D1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1F0E3-2AB9-402F-92FB-12DB6071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E074B-D51D-4BA8-810F-3CDCFD36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5B120-13E1-4EA1-96A0-B5E8D9A0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41165-7ACD-4C3C-8887-EB818459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7EC38-C449-4EE4-83EF-075FC478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A62C7-B09D-4D9B-BB1C-82FA1B50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3DEE8-9BB9-47D4-A881-BC981BC4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F5175-B858-40D9-A43E-352E1ADC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431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仓库管理中的问题分析与解决技巧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问题诊断与原因分析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解决方案一：优化布局与流程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解决方案二：引入先进技术设备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解决方案三：完善管理制度与培训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解决方案四：强化信息化手段支持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许多仓库仍采用传统的人工管理方式，信息化程度低，导致效率低下且容易出错。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货物堆放不规范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货物堆放混乱、标识不清，给盘点和找货带来极大不便。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人力资源浪费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由于缺乏有效的管理系统，员工需要花费大量时间在重复、繁琐的工作上。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当前仓库管理状况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如何在保证准确性的前提下，提高仓库管理的效率，减少人力和时间成本。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如何降低库存成本、人力成本以及其他运营成本，提高仓库的经济效益。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如何合理分配人力、物力资源，确保仓库的高效运转。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某公司仓库存在货物堆放混乱、信息化程度低、人力资源浪费等问题，导致运营效率低下，成本居高不下。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困境描述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缺乏科学的管理方法和有效的管理系统是造成这些问题的主要原因。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引入先进的仓库管理系统，对货物进行分类、标识和规范化管理，同时优化人力资源配置，提高员工素质和工作效率。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案例分析：某公司仓库管理困境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问题诊断与原因分析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包括库存数量错误、货物损坏、过期等问题。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库存不准确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如入库、出库、盘点等流程不顺畅，导致时间和人力浪费。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运作效率低下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如防火、防盗、防事故等方面存在隐患。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如数据录入错误、系统崩溃、无法实时更新等问题。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信息系统不完善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6858" r="2685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员工操作不规范、培训不足、工作态度不端正等。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设备老化、技术落后、信息化程度低等。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管理制度不完善、流程不清晰、责任不明确等。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制度因素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仓库设施陈旧、空间布局不合理、自然灾害等。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原因剖析及影响因素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深入仓库现场，观察员工操作、设备运转、货物存储等情况，记录异常现象。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通过对仓库管理系统中的数据进行分析，发现库存不准确、运作效率低下等问题的线索。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针对仓库管理人员和操作人员，设计问卷进行调查，了解他们对仓库管理问题的看法和意见。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请教具有丰富经验的仓库管理专家，对仓库管理问题进行诊断和分析，提出改进建议。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解决方案一：优化布局与流程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合理规划货架、货物存储区域，减少空间浪费，提高空间利用率。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空间利用率最大化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根据货物属性、规格、重量等因素进行分类存储，便于查找和管理。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确保仓库内安全通道畅通，方便人员、设备通行，提高工作效率。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合理规划仓库空间布局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根据货物特点选择合适的货架类型，如重型货架、阁楼货架等，提高存储密度和效率。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选用合适货架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对货物进行清晰、准确的标识，包括品名、规格、数量等信息，方便查找和管理。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货物标识清晰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定期对仓库内货物进行盘点，确保账物相符，及时发现并处理问题。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定期盘点库存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提高货物存储效率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优化出入库流程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制定标准操作流程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明确出入库操作流程和规范，减少操作失误和延误。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引入信息化管理系统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采用仓库管理系统（WMS）等信息化手段，实现出入库自动化、智能化管理，提高工作效率。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定期对仓库员工进行培训，提高员工操作技能和管理水平，确保出入库流程顺畅进行。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https://d.book118.com/765343132023011101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2024-09-09T09:24:05.694</cp:lastPrinted>
  <dcterms:created xsi:type="dcterms:W3CDTF">2024-09-09T01:24:05Z</dcterms:created>
  <dcterms:modified xsi:type="dcterms:W3CDTF">2024-09-09T01:24:07Z</dcterms:modified>
</cp:coreProperties>
</file>