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BF00-BDD0-4E59-87F6-0424AEC96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DEBC-193C-4BE8-970B-C1F408EF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CD472-E0E2-44EF-B3C8-5A14E7C6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B431A-0918-4AAD-B823-3A4C3C641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BBA0D-40E0-4FAD-AA8D-EE8AA24A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6ECD9-589F-415A-B97E-83329BD4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97C15-B3DA-4598-9B23-4EF3C299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18196-3946-451A-AB30-C35C9144A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B6A0A-9F5E-4100-9C26-F9F5B2C4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C82CE-06FF-4F14-A945-A45D97457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DEB13-4C05-4D65-B574-929ABC30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004020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电子工程中的网络安全与信息保护技术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电子工程中的网络安全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信息保护技术在电子工程中的应用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电子工程中的信息保护实践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信息保护技术在电子工程中的未来发展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电子工程中的网络安全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网络安全的重要性</a:t>
            </a:r>
            <a:endParaRPr lang="zh-CN" altLang="en-US"/>
          </a:p>
        </p:txBody>
      </p:sp>
      <p:sp>
        <p:nvSpPr>
          <p:cNvPr id="10492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保护个人隐私：防止个人信息泄露，保护个人隐私安全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维护国家安全：防止网络攻击，保护国家关键基础设施安全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保障企业利益：防止商业机密泄露，保护企业利益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促进社会发展：维护网络空间秩序，促进社会和谐稳定发展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常见的网络安全威胁</a:t>
            </a:r>
            <a:endParaRPr lang="zh-CN" altLang="en-US"/>
          </a:p>
        </p:txBody>
      </p:sp>
      <p:sp>
        <p:nvSpPr>
          <p:cNvPr id="104929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网络钓鱼：通过伪造电子邮件或网站，骗取用户个人信息或密码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DDoS攻击：通过大量请求导致服务器无法正常工作，影响正常用户访问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病毒攻击：通过感染计算机系统，破坏数据或窃取信息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黑客攻击：通过非法手段获取系统权限，进行破坏或窃取信息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网络安全防护措施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网络安全技术的发展趋势</a:t>
            </a:r>
            <a:endParaRPr lang="zh-CN" altLang="en-US"/>
          </a:p>
        </p:txBody>
      </p:sp>
      <p:sp>
        <p:nvSpPr>
          <p:cNvPr id="1049428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云计算安全：保护云中的数据和系统安全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物联网安全：保护物联网设备和系统的安全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人工智能安全：利用人工智能技术提高网络安全防护能力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区块链安全：保护区块链数据和交易的安全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零信任安全：实现用户和设备的身份验证和授权，确保网络安全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67"/>
          <p:cNvSpPr/>
          <p:nvPr>
            <p:custDataLst>
              <p:tags r:id="rId17"/>
            </p:custDataLst>
          </p:nvPr>
        </p:nvSpPr>
        <p:spPr>
          <a:xfrm>
            <a:off x="6659169" y="463764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8"/>
          <p:cNvSpPr/>
          <p:nvPr>
            <p:custDataLst>
              <p:tags r:id="rId18"/>
            </p:custDataLst>
          </p:nvPr>
        </p:nvSpPr>
        <p:spPr>
          <a:xfrm>
            <a:off x="6294862" y="463764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隐私保护技术：保护用户隐私和数据安全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2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信息保护技术在电子工程中的应用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信息加密技术</a:t>
            </a:r>
            <a:endParaRPr lang="zh-CN" altLang="en-US"/>
          </a:p>
        </p:txBody>
      </p:sp>
      <p:sp>
        <p:nvSpPr>
          <p:cNvPr id="10496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加密原理：通过数学算法将明文转换为密文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加密算法：对称加密算法和非对称加密算法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应用场景：数据传输、数据存储、身份认证等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加密技术在电子工程中的应用：保护电子设备中的数据安全，防止数据泄露和篡改。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身份认证技术</a:t>
            </a:r>
            <a:endParaRPr lang="zh-CN" altLang="en-US"/>
          </a:p>
        </p:txBody>
      </p:sp>
      <p:sp>
        <p:nvSpPr>
          <p:cNvPr id="104973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4"/>
          <p:cNvSpPr/>
          <p:nvPr>
            <p:custDataLst>
              <p:tags r:id="rId3"/>
            </p:custDataLst>
          </p:nvPr>
        </p:nvSpPr>
        <p:spPr>
          <a:xfrm>
            <a:off x="62228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文本框 5"/>
          <p:cNvSpPr txBox="1"/>
          <p:nvPr>
            <p:custDataLst>
              <p:tags r:id="rId4"/>
            </p:custDataLst>
          </p:nvPr>
        </p:nvSpPr>
        <p:spPr>
          <a:xfrm>
            <a:off x="920353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密码技术：对称密码、非对称密码、哈希函数等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0" name="矩形 57"/>
          <p:cNvSpPr/>
          <p:nvPr>
            <p:custDataLst>
              <p:tags r:id="rId6"/>
            </p:custDataLst>
          </p:nvPr>
        </p:nvSpPr>
        <p:spPr>
          <a:xfrm>
            <a:off x="4328502" y="427990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智能卡技术：接触式智能卡、非接触式智能卡、双界面智能卡等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61"/>
          <p:cNvSpPr/>
          <p:nvPr>
            <p:custDataLst>
              <p:tags r:id="rId9"/>
            </p:custDataLst>
          </p:nvPr>
        </p:nvSpPr>
        <p:spPr>
          <a:xfrm>
            <a:off x="803472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身份认证技术的发展趋势：多因素认证、无密码认证、隐私保护等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52" name="矩形 65"/>
          <p:cNvSpPr/>
          <p:nvPr>
            <p:custDataLst>
              <p:tags r:id="rId12"/>
            </p:custDataLst>
          </p:nvPr>
        </p:nvSpPr>
        <p:spPr>
          <a:xfrm>
            <a:off x="608330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身份认证技术的重要性：确保电子系统中用户身份的真实性和唯一性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69"/>
          <p:cNvSpPr/>
          <p:nvPr>
            <p:custDataLst>
              <p:tags r:id="rId15"/>
            </p:custDataLst>
          </p:nvPr>
        </p:nvSpPr>
        <p:spPr>
          <a:xfrm>
            <a:off x="4313916" y="177928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身份认证技术的分类：生物识别技术、密码技术、智能卡技术等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6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4" name="矩形 73"/>
          <p:cNvSpPr/>
          <p:nvPr>
            <p:custDataLst>
              <p:tags r:id="rId18"/>
            </p:custDataLst>
          </p:nvPr>
        </p:nvSpPr>
        <p:spPr>
          <a:xfrm>
            <a:off x="8020136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生物识别技术：指纹识别、人脸识别、虹膜识别等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访问控制技术</a:t>
            </a:r>
            <a:endParaRPr lang="zh-CN" altLang="en-US"/>
          </a:p>
        </p:txBody>
      </p:sp>
      <p:sp>
        <p:nvSpPr>
          <p:cNvPr id="1049826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8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3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访问控制技术的定义和作用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4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3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访问控制技术的分类：自主访问控制（DAC）、强制访问控制（MAC）、基于角色的访问控制（RBAC）等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0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访问控制技术的实现方法：密码技术、身份认证技术、访问权限管理技术等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6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访问控制技术在电子工程中的应用案例：网络访问控制、数据库访问控制、操作系统访问控制等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https://d.book118.com/766000040205010032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电子工程中的网络安全与信息保护技术</vt:lpstr>
      <vt:lpstr>目录</vt:lpstr>
      <vt:lpstr>添加章节标题</vt:lpstr>
      <vt:lpstr>电子工程中的网络安全</vt:lpstr>
      <vt:lpstr>网络安全的重要性</vt:lpstr>
      <vt:lpstr>常见的网络安全威胁</vt:lpstr>
      <vt:lpstr>网络安全防护措施</vt:lpstr>
      <vt:lpstr>网络安全技术的发展趋势</vt:lpstr>
      <vt:lpstr>信息保护技术在电子工程中的应用</vt:lpstr>
      <vt:lpstr>信息加密技术</vt:lpstr>
      <vt:lpstr>身份认证技术</vt:lpstr>
      <vt:lpstr>访问控制技术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2024-09-01T00:40:41.707</cp:lastPrinted>
  <dcterms:created xsi:type="dcterms:W3CDTF">2024-08-31T16:40:41Z</dcterms:created>
  <dcterms:modified xsi:type="dcterms:W3CDTF">2024-08-31T16:40:44Z</dcterms:modified>
</cp:coreProperties>
</file>