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1A23D-EFFB-4197-86C0-3B2BEBFCB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0A0DA-CDFF-4EFC-82AD-F60137A0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B1052-6A21-443A-AB4B-0B754051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A2219-9014-46D7-9897-764437EC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5A8658-7FE5-4456-B9A2-EB412AFD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86DB4-B954-41E7-A3F4-0B91F679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FB93E-18F6-4C62-A1B8-C10F6E442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5077A-DCA3-4DCD-BF1D-44647983F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545AE-053A-4A75-A3A0-40456F5B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31E22-B072-4B1E-A3EA-83935EE06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9F5D9-2892-4CD9-B518-C2B5E439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1114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输卵管绝育术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输卵管绝育术简介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手术效果与影响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手术风险与并发症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输卵管绝育术简介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7" b="22937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38" b="723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主要用于自愿选择永久性避孕的育龄妇女，同时也可用于治疗某些妇科疾病。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输卵管绝育术是一种通过手术或非手术方式阻断或阻塞输卵管，以达到永久性避孕效果的手术。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输卵管绝育术的历史可追溯到20世纪初期，早期的手术方法包括输卵管结扎和切除。随着医学技术的进步，出现了更先进的绝育手术方法。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近年来，随着微创手术和机器人手术的兴起，输卵管绝育术也在向更安全、更简便的方向发展。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8223" r="1822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自愿选择永久性避孕的育龄妇女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适用于已生育或无生育意愿的夫妻，是自愿选择永久性避孕的有效手段。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需要治疗某些妇科疾病的妇女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在一些特定情况下，如输卵管积水、炎症等，输卵管绝育术也可用于治疗这些疾病。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https://d.book118.com/766001114104010035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2024-09-05T04:42:30.125</cp:lastPrinted>
  <dcterms:created xsi:type="dcterms:W3CDTF">2024-09-04T20:42:30Z</dcterms:created>
  <dcterms:modified xsi:type="dcterms:W3CDTF">2024-09-04T20:42:31Z</dcterms:modified>
</cp:coreProperties>
</file>