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1EBF5-1D58-40EB-BCAF-09910BD5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82C70-0CB9-492E-A3AC-B70E52C87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73E8D-5ACD-47C8-A7F4-5304E1698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A49FB-0530-40B6-BBAC-C8DF3368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5BB6E-67EC-4839-A62F-AAC5C27A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3A2D3C-4961-4AD7-A3BF-1B41E4B8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5A4BC-BEA8-4A17-AAED-6E864DDE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2EDB4-17EC-40AF-BE41-7DA1A7E6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923EF-9F9A-41F5-8B6F-1E90EEFD6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52C09-72FE-497B-82C7-392DBCBE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1C5BA-25B8-46A0-9229-48C5B80F9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1220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市政工程验收施工合同的执行和管理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市政工程验收施工合同的法律责任和风险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确保市政工程质量和安全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通过规范施工合同的验收，可以确保市政工程达到预定的质量标准和安全要求，保障市民的生命财产安全。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通过制定施工合同规范，可以约束各方的行为，维护市场秩序，促进建筑行业的健康发展。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规范的施工合同可以简化验收流程，提高验收效率，缩短工程项目的建设周期。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规范的施工合同可以明确工程的质量标准和验收要求，促使施工单位按照标准进行施工，提高工程质量。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规范的施工合同可以明确各方的权利和义务，降低工程风险，避免纠纷的发生。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市政工程验收施工合同的重要性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明确工程的名称和具体描述。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工程名称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工程地点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工程内容和细节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确定工程的具体位置和周边环境。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详细列出工程的具体内容，包括但不限于施工图纸、施工材料、施工方法等。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工程范围和细节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质量标准和验收方法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明确工程的质量标准，如国家相关标准、行业标准或业主自定义标准。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确定验收的具体方法，如通过专业机构检测、业主自行验收或第三方验收等。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明确工程的施工期限，包括开工日期和竣工日期。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详细列出施工的各个阶段和时间节点，确保工程按时完成。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工期和进度安排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确定工程的总造价和各部分的价格明细。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合同价格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明确工程款的支付方式、支付时间和支付比例等。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合同价格和付款方式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保证条款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对工程质量、工期等方面提供保证，确保工程符合合同约定。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保修条款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明确工程的保修范围、保修期限和保修责任等，确保工程质量得到保障。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保证和保修条款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市政工程验收施工合同的执行和管理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双方应按照合同约定的内容、时间、地点和方式履行各自的义务，确保工程质量和进度。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建立有效的监督机制，对施工过程进行全程跟踪和监督，确保合同履行符合要求。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合同的履行和监督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如需变更工程内容，应由一方提出书面申请，说明变更原因、内容和影响。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双方应就工程变更进行协商，确定变更的具体内容、范围和费用，并签署书面协议。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协商处理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工程变更的处理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https://d.book118.com/766001220112010101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2024-09-25T21:06:57.258</cp:lastPrinted>
  <dcterms:created xsi:type="dcterms:W3CDTF">2024-09-25T13:06:57Z</dcterms:created>
  <dcterms:modified xsi:type="dcterms:W3CDTF">2024-09-25T13:06:59Z</dcterms:modified>
</cp:coreProperties>
</file>