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848AB-E31A-4193-BC7E-44AF9714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964F2-2715-40C1-A1FF-98E65649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1E12D-DDD5-4FD5-A319-16D9A6EDD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BCA50-AEAA-4287-AD48-AA165F567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CE9B4-4771-490A-952D-04BC06A0F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5AE64-528F-4F48-955D-57D10145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514BB-2141-44F9-87D2-9FD7A0AB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8B610-E916-49A0-BC24-5333C4AB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0A32A-A088-444B-ACB8-2F798CC7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A6B1F-529F-4D42-A802-E842CA271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B30C4-78EB-4C40-A6E0-141406D4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0201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骨科患者的日常护理与自我管理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骨科护理是针对骨骼、关节、肌肉及相关软组织疾病的护理，旨在促进患者康复、减轻疼痛、预防并发症和提高生活质量。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随着人口老龄化和运动损伤的增加，骨科疾病发病率不断上升，骨科护理在患者康复过程中起着至关重要的作用，直接影响患者的治疗效果和生活质量。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99" r="302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骨折、关节炎、椎间盘突出、肌肉拉伤等。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疼痛管理、康复训练、生活自理能力训练、心理支持等。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骨科患者的常见类型与护理需求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骨科护理逐渐向专业化、精细化发展，如骨质疏松症的预防与护理、运动医学康复等。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随着医疗技术的进步，骨科疾病治疗手段不断更新，对护理人员专业知识和技能提出了更高的要求；同时，骨科患者多为老年人，合并多种慢性疾病，需要综合护理和跨学科合作。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骨科患者的评估与诊断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全面了解病情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通过询问患者或家属，了解患者的年龄、性别、职业、生活习惯等信息，以及发病时间、症状、疼痛部位等具体情况。同时进行体格检查，观察患者的姿势、步态、关节活动度等，初步判断病情。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52" r="1475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总结词：辅助诊断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详细描述：根据初步评估结果，选择合适的影像学检查方法，如X线、CT、MRI等，以进一步了解骨骼、关节、肌肉等组织的病变情况，为明确诊断提供依据。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疾病分类与诊断依据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根据影像学检查结果和临床表现，将骨科疾病分为骨折、关节炎、软组织损伤等类型，并制定相应的诊断标准。例如，骨折的诊断标准为骨皮质连续性中断；关节炎的诊断标准为关节软骨破坏、关节间隙变窄等。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骨科疾病的分类与诊断标准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骨科患者的疼痛管理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7" r="313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对患者疼痛程度进行评估，包括疼痛的性质、部位、持续时间等，以便了解患者的疼痛状况。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根据疼痛的性质和来源，将疼痛分为急性疼痛和慢性疼痛，以便采取不同的护理措施。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根据患者的疼痛程度和医生的建议，给予适当的止痛药物，如非处方药或处方药。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对患者进行药物教育，告知药物的用法、剂量、副作用等，确保患者正确使用药物。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疼痛的药物治疗与管理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https://d.book118.com/766002013222010034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2024-09-04T07:58:06.408</cp:lastPrinted>
  <dcterms:created xsi:type="dcterms:W3CDTF">2024-09-03T23:58:06Z</dcterms:created>
  <dcterms:modified xsi:type="dcterms:W3CDTF">2024-09-03T23:58:08Z</dcterms:modified>
</cp:coreProperties>
</file>