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EA02C9-D251-490A-B816-A7CBA48554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E6F36F-E8B7-4296-AC00-BDDF9A0DF3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D85249-D231-485E-84A5-3D9B1F853A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AFD62F-4EC6-4CD9-9593-4FADEFA13D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4DEFE94-3A2F-4D87-9973-0AA6875D6C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5648A51-B99D-4390-BCF4-824DC1E2FC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1660146-D470-4715-83EC-BD2069764C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7E4F71-53FE-46FB-A804-0C5ECE1624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008AAD-CBF0-49CD-B624-95EA304129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70895B-71E5-4942-9A04-C2AC925D89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C04EA1-D717-44D3-8C26-3C02250E02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6003005032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72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地震演练应急预案中的危险品储存与安全管理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危险品储存管理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地震演练应急预案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68" r="3256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确保地震等自然灾害发生时，危险品储存区域的安全管理得到有效实施，降低潜在的风险和危害。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地震等自然灾害具有不可预测性，但通过制定应急预案，可以降低灾害发生时危险品泄漏、爆炸等事故的风险。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" r="21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通过预案演练，可以及时发现和纠正危险品储存和管理中的问题，减少实际灾害发生时的风险。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预案演练有助于提高相关人员对危险品安全管理的重视程度，提高应对突发状况的能力。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地震演练应急预案的重要性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提高应对能力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减少风险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危险品储存管理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爆炸品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易燃固体、自燃物品和遇湿易燃物品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有毒物品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腐蚀性物品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易燃液体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压缩气体和液化气体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具有爆炸性，如炸药、烟花爆竹等，易引发火灾或爆炸。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高压气体，如氧气、氢气等，易发生泄漏或爆炸。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如石油、酒精等，遇火易燃烧。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如硫磺、镁粉等，遇火、水或湿度升高易燃烧。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如氰化物、农药等，对人体有害，接触后可能引起中毒。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如硫酸、盐酸等，对皮肤、眼睛和呼吸道有强烈的刺激和腐蚀作用。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危险品的分类与特性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危险品应存放在专用仓库内，不得与其他物品混存。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专用仓库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防爆设施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防火、防泄漏设施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安全警示标识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仓库应配备防爆灯、防爆开关等设施，防止电火花引起火灾。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仓库应配备灭火器、灭火砂等防火设施，同时对危险品容器进行定期检查，确保无泄漏。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仓库内外应设置明显的安全警示标识，告知人员注意安全。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危险品储存设施与安全标准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1810" r="21810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在发生火灾、泄漏等紧急情况时，应迅速启动应急预案，组织人员疏散至安全区域。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紧急疏散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在紧急情况下，应立即切断危险区域内的电源，防止电火花引发火灾。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切断电源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针对不同类型的危险品采取相应的灭火措施，如使用灭火器、灭火砂等。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灭火措施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在无法控制危险品事故的情况下，应及时联系消防、环保等专业机构进行处置。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联系专业机构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危险品储存的应急措施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地震演练应急预案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地震演练应急预案的制定与实施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制定应急预案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根据地震灾害的特点和危险品储存的实际情况，制定详细的地震演练应急预案。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预案实施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确保应急预案的实施，包括人员调配、物资准备、通讯联络等，确保在地震发生时能够迅速响应。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https://d.book118.com/766003005032010033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2024-09-01T16:13:56.269</cp:lastPrinted>
  <dcterms:created xsi:type="dcterms:W3CDTF">2024-09-01T08:13:56Z</dcterms:created>
  <dcterms:modified xsi:type="dcterms:W3CDTF">2024-09-01T08:13:58Z</dcterms:modified>
</cp:coreProperties>
</file>