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0341-C589-40B9-89D8-BCE88C09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3EB96-73AB-4513-8440-55A94C98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A8B84-7D21-45B5-8236-6BCEF4096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6A78E-FD30-403A-8A88-023DD9D6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D44AEF-71E5-4CFA-BF59-F27EF719A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217C6B-7B7E-4665-A452-6B150B86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D954F-4D8F-4E3C-8799-4BC33CA9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E9B69-B11F-4B80-8C4B-F35EB859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03C1F-DE73-462F-A2A5-CB56C6C5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6079B-35DF-42B5-BC36-4C77FDB0E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697F5-9E0E-48EE-90C6-7E649C4B3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032141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中药热奄包在支气管炎治疗中的应用研究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中药热奄包治疗支气管炎的理论基础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中药热奄包在支气管炎治疗中的临床应用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中药热奄包与其他治疗方法的比较研究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中药热奄包在支气管炎治疗中的前景展望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中药热奄包作为传统中医疗法，近年来在支气管炎治疗中逐渐受到关注。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探讨中药热奄包在支气管炎治疗中的疗效、作用机制及安全性，对于推广中医药治疗支气管炎具有重要意义。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通过本研究，旨在为临床提供更多有效的支气管炎治疗方法，提高患者的生活质量。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83" b="798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中药热奄包是一种将中药与热敷相结合的疗法，通过热力作用将中药成分渗透至皮肤，达到治疗目的。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中药热奄包内常含有具有温经散寒、化痰止咳、活血化瘀等功效的中药成分。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热奄包外敷于患者胸背部，可起到温通经络、促进气血流通、缓解支气管痉挛等作用。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支气管炎是一种常见的呼吸系统疾病，主要表现为咳嗽、咳痰、喘息等症状。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支气管炎可分为急性和慢性两种，急性支气管炎多由感染引起，而慢性支气管炎则与长期吸烟、环境污染等因素有关。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目前，支气管炎的治疗主要包括药物治疗、氧疗、物理治疗等多种方法，但仍有部分患者疗效不佳或反复发作。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中药热奄包作为一种辅助治疗手段，有望在支气管炎治疗中发挥重要作用。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支气管炎的简介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中药热奄包治疗支气管炎的理论基础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辨证分型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67" r="3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870" b="1087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70" r="127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中医学对支气管炎的认识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中医学认为支气管炎多因外感风寒、风热之邪，或内有痰热、肺脾肾虚等所致。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病邪侵入肺系，导致肺气失宣，痰浊内生，从而引起咳嗽、咳痰等症状。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根据临床症状和体征，中医学将支气管炎分为风寒袭肺、风热犯肺、痰热壅肺、肺脾气虚等证型。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中药热奄包可刺激机体的免疫系统，增强机体抵抗力，减少感染机会。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中药热奄包通过温热刺激，使局部皮肤毛细血管扩张，促进血液循环，有利于炎症消散和痰液排出。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药效渗透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热奄包中的中药成分在温热作用下更易渗透皮肤，进入体内发挥药效，达到止咳、化痰、平喘等作用。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中药热奄包治疗支气管炎的机理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组方原则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根据支气管炎的辨证分型，选用具有宣肺止咳、化痰平喘、清热解毒等功效的中药组成热奄包方剂。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药材选择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常用药材包括麻黄、杏仁、甘草、石膏、桑白皮等，这些药材具有清热解毒、化痰止咳、平喘等作用，且安全性较高。同时，根据个体差异和病情轻重，可适当调整药材种类和剂量。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444" b="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中药热奄包的组方原则与药材选择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中药热奄包在支气管炎治疗中的临床应用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根据中医理论和临床经验，选用具有疏风散寒、化痰止咳、活血化瘀等功效的中草药，粉碎后制成热奄包。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将热奄包置于患者背部或胸部相应穴位，通过热敷的方式使药物渗透皮肤，达到治疗效果。操作过程中需注意温度控制，避免烫伤。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治疗方法与操作规范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中药热奄包的制备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临床疗效观察与评估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观察患者咳嗽、咳痰、喘息等症状的改善情况，以及肺部啰音等体征的变化。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采用症状积分、体征积分等量化指标进行评估，同时结合患者总体改善情况进行综合评价。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https://d.book118.com/766003214125010042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2024-09-10T00:22:47.314</cp:lastPrinted>
  <dcterms:created xsi:type="dcterms:W3CDTF">2024-09-09T16:22:47Z</dcterms:created>
  <dcterms:modified xsi:type="dcterms:W3CDTF">2024-09-09T16:22:49Z</dcterms:modified>
</cp:coreProperties>
</file>