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C9088-55B4-481D-8EDD-83E3DD42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755CF-70B9-4285-A1E5-C8266EEEE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E64ED-08E1-4AE6-AB86-825CACC54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8E729-8A15-4D8D-8FE5-4CFA3DB6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FA799-8E79-46FE-8F07-8C98AE4F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A07A6-A963-461C-84FC-9F61DEF5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265DD-89BB-4D9D-8A67-A5FBD83C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5D077-6666-469A-941F-F7E1DD27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9EFC6-038B-42DD-B2C4-92693EC18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562E6-D061-4554-8730-8D2AB54F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DC40-795C-4119-AED4-6FEA0CF2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42401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打造坚强堡垒课件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什么是坚强堡垒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打造坚强堡垒的方法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打造坚强堡垒的案例分析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打造坚强堡垒的挑战与解决方案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什么是坚强堡垒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07" b="1920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7" b="1950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具有高度的凝聚力、向心力和战斗力，能够抵御各种风险和挑战，保持稳定和持续的发展。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坚强堡垒是指一个组织或团队在面对外部挑战和压力时，能够团结一致、坚定信念、克服困难并取得胜利的强大力量。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76" b="1897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提高组织或团队的竞争力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在激烈的市场竞争和复杂多变的外部环境中，拥有坚强堡垒的组织或团队能够更好地应对挑战，保持领先地位。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通过共同的目标和价值观，团队成员能够更好地凝聚在一起，形成强大的合力。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提高应对危机能力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在面对突发的危机和困难时，坚强堡垒能够迅速应对，有效化解风险。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坚强堡垒的重要性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共同的目标和价值观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团队成员拥有共同的目标和价值观，能够形成共识和合力。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高效的团队协作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团队成员之间能够相互协作、配合默契，形成强大的战斗力。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良好的沟通机制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团队内部建立良好的沟通机制，能够及时传递信息和解决问题。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领导者具备卓越的领导能力和人格魅力，能够引领团队不断前进。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坚强堡垒的构成要素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打造坚强堡垒的方法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0" b="92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防御工事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建立坚固的城墙、护城河等防御工事，以抵御外敌入侵。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防御武器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配备先进的防御武器，如火炮、机枪等，提高防御能力。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防御战术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制定科学的防御战术，根据敌情灵活调整防御策略。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建立有效的防御系统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结构布局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优化堡垒的结构布局，使其更加稳定和抗震。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选用高质量的建筑材料，如钢筋混凝土，以提高堡垒的坚固度。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定期对堡垒进行维修保养，确保其保持良好的状态。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提升堡垒的抗打击能力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建立高效的组织架构，明确各部门职责，提高协同作战能力。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加强人员培训，提高战斗力和应急处置能力。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强化纪律管理，确保人员遵守规章制度，保持战斗力。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强化堡垒的内部组织结构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https://d.book118.com/766004240112010032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2024-08-31T12:29:12.005</cp:lastPrinted>
  <dcterms:created xsi:type="dcterms:W3CDTF">2024-08-31T04:29:12Z</dcterms:created>
  <dcterms:modified xsi:type="dcterms:W3CDTF">2024-08-31T04:29:13Z</dcterms:modified>
</cp:coreProperties>
</file>