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6EC93-9ABA-4CB5-B6A5-0F36C2491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EE673-D751-4D11-ABBC-3A23DB54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C39EB-3625-4534-81D3-E0C03ED9A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32669-651B-47FB-A0E0-BAE3ED6A6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CC033-5562-4C7E-A972-BEF7DEEC7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0A9C9F-2368-424D-A0E1-39E7F81A0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8D6F4-2A8C-4047-AC04-489385A65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5C139-9050-4897-9DB1-867C2428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E5528-0D02-4A2A-993C-90220B1FA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DBA4E-6406-46A3-90C1-DE075C2A2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78CEE5-26A7-401D-8974-B65D9F75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1121010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教师仪表，为教学加冕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教师仪表的组成要素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针对不同场合的仪表调整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教师仪表与课堂效果的关联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如何打造优雅大方的教师仪表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作为教师，仪表整洁、大方得体能够为学生树立一个积极向上的榜样，引导学生形成良好的行为习惯。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一个仪表堂堂的教师更容易赢得学生的信任和尊重，有利于建立和谐的师生关系。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教师的仪表是其专业素养的体现，整洁的服饰、自信的举止能够展现教师的专业性和教育热情。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教师通过自身整洁的仪表传递出对自律、整洁等品质的重视，从而潜移默化地影响学生的价值观。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倡导整洁自律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传递审美观念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教师的服饰选择可以体现出对不同文化的尊重，有助于培养学生的跨文化意识和包容心态。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教师的仪表也是其审美观念的体现，得体的穿着和优雅的举止能够引导学生形成正确的审美观。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传递教育价值观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42" b="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营造积极课堂氛围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提升课堂吸引力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教师仪表整洁、精神焕发，能够提升课堂的吸引力和感染力，激发学生的学习兴趣。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促进师生互动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一个注重仪表的教师往往更注重与学生的互动和交流，有利于营造积极的课堂氛围和建立良好的师生关系。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增强教学效果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教师的仪表和教态直接影响学生的学习状态，一个充满活力和魅力的教师能够激发学生的学习热情，提高教学效果。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教师仪表的组成要素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选择适合自己肤色和气质的色彩，搭配出和谐统一的着装风格。过于鲜艳或暗沉的颜色都可能分散学生的注意力。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服饰整洁大方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教师的服饰应该整洁、大方，符合职业形象。避免穿着过于花哨、暴露或带有明显品牌标志的服装。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根据不同的教学场合选择合适的服饰，例如在正式场合穿着正装，而在日常教学中选择相对休闲的服饰。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服饰搭配与色彩选择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面部修饰自然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教师可以适当进行面部修饰，如淡妆或简单的护肤，但要保持自然，避免过于浓重或夸张的妆容。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注意个人卫生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保持面部和手部清洁，及时修剪指甲，避免给学生留下不整洁的印象。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发型整洁得体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教师的发型应该整洁、得体，避免过于夸张或凌乱的造型。长发可以束起或盘起，短发则要保持清爽。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125" b="12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发型与面部修饰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教师的肢体语言应该得体、自信，避免过于紧张或随意的动作。站立时保持挺拔，行走时步态稳健。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肢体语言得体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教师应该保持亲切自然的表情，微笑面对学生，传递出温暖和关怀。避免过于严肃或冷漠的表情。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表情亲切自然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与学生保持眼神交流是建立良好师生关系的关键。教师应该注视学生的眼睛，表达出对学生的关注和尊重。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与学生保持眼神交流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肢体语言与表情管理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针对不同场合的仪表调整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教师的日常着装应保持整洁，避免过于花哨或随意的装扮，以大方得体的形象出现在学生面前。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917" r="16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教师的着装和仪表应符合其职业身份，传递出专业和严谨的形象。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选择舒适度高的衣物和鞋子，以保证在长时间的授课过程中保持良好的状态。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日常授课时的仪表要求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参加学术会议或活动时，教师应着正装，以示尊重和正式。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正式着装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注意服装的细节搭配，如领带、手表、皮包等，彰显品味和专业素养。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细节搭配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女性教师可适当化妆和佩戴饰品，但应避免过于浓重或夸张的装扮。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适度妆饰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参加学术会议或活动的仪表建议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https://d.book118.com/766011210102010035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2024-09-05T04:08:56.677</cp:lastPrinted>
  <dcterms:created xsi:type="dcterms:W3CDTF">2024-09-04T20:08:56Z</dcterms:created>
  <dcterms:modified xsi:type="dcterms:W3CDTF">2024-09-04T20:08:58Z</dcterms:modified>
</cp:coreProperties>
</file>