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5A6765-EF38-4A8D-B665-0B05C5FA0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13ED7-4E76-4CCC-9D26-59AACB006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C5476-1453-425D-AAC4-C79DC2F9F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CBEBFA-928B-43FA-A1FB-1B25FF79A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B2067F-7F5F-47F3-A17B-571CD7BCE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3553A5-E8ED-44DE-920D-9D73055AA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BEE0DA-AB8C-43AA-94FE-EDB0748B0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523E75-58DA-41FF-AA36-3AEBF5049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FECAB9-89E7-48C4-BF63-F57CA626D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BA1D2-C4AE-4D85-B173-87AA4CCE1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04BAE5-D57E-40A0-8EA3-A7D333502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014042013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危险化学品安全监督考核培训策略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危险化学品安全概述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危险化学品安全监督考核体系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危险化学品安全培训策略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危险化学品安全监督考核实践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危险化学品安全监督考核的挑战与对策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危险化学品安全监督考核的未来展望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危险化学品安全概述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06" r="80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危险化学品是指具有毒害、腐蚀、爆炸、燃烧、助燃等性质，对人体、设施、环境具有危害的剧毒化学品和其他化学品。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根据危险特性，危险化学品可分为爆炸品、压缩气体和液化气体、易燃液体、易燃固体、自燃物品和遇湿易燃物品、氧化剂和有机过氧化物、毒害品和感染性物品、放射性物品、腐蚀品等。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危险化学品的定义与分类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危险化学品事故可能导致人员伤亡，如中毒、烧伤、窒息等。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人身安全危害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环境破坏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542" r="10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事故可能导致设备损坏、财产损失，甚至引发连锁反应，造成重大经济损失。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危险化学品泄漏可能对大气、水体和土壤造成污染，破坏生态环境。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危险化学品事故的危害与影响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4539" r="45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636" b="86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943" b="594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危险化学品安全监管的重要性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保障人民生命财产安全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通过加强安全监管，减少危险化学品事故的发生，保障人民生命财产安全。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促进经济可持续发展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确保危险化学品的生产、储存、运输和使用符合安全标准，降低事故对经济发展的负面影响。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维护社会稳定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加强危险化学品安全监管有助于维护社会稳定，避免因事故引发的社会恐慌和不安定因素。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危险化学品安全监督考核体系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确保危险化学品生产、储存、运输和使用过程中的安全，防止事故发生，保障人民生命财产安全。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坚持“安全第一，预防为主”的方针，强化企业主体责任，加强政府监管，推动社会共治。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监督考核的目的与原则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包括危险化学品的生产、储存、运输和使用等各环节的安全管理情况，以及企业安全责任制、安全培训、应急救援等方面的落实情况。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参照国家相关法律法规、标准规范以及行业安全标准，结合企业实际情况，制定具体的考核标准。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监督考核的内容与标准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制定考核计划、发布考核通知、组织现场检查、汇总考核结果、反馈整改意见、公布考核结果。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采用定期与不定期相结合、全面与重点相结合、自查与抽查相结合等多种方式进行监督考核，确保考核结果客观公正。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监督考核的程序与方法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危险化学品安全培训策略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提高危险化学品从业人员的安全意识和操作技能，确保危险化学品的生产、储存、运输和使用过程中的安全。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培训对象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危险化学品生产、储存、运输和使用单位的从业人员，包括管理人员、技术人员和操作工人等。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培训目标与对象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717" r="1771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包括危险化学品的分类、标识、危害特性等。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危险化学品基础知识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针对不同岗位和工种，制定相应的安全操作规程，并进行培训。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培训从业人员掌握危险化学品事故应急处理措施，提高应对突发事件的能力。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应急处理措施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培训从业人员了解危险化学品相关的法律法规和标准，增强法律意识和合规意识。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法律法规与标准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培训内容与课程设置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https://d.book118.com/766014042013010032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2024-08-30T22:56:38.284</cp:lastPrinted>
  <dcterms:created xsi:type="dcterms:W3CDTF">2024-08-30T14:56:38Z</dcterms:created>
  <dcterms:modified xsi:type="dcterms:W3CDTF">2024-08-30T14:56:40Z</dcterms:modified>
</cp:coreProperties>
</file>