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1F991-B927-400F-A803-A02930654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289DA-246E-40CC-B39B-4AF57EA1D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7274B-6759-4542-9431-CE526DA3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CFD20-6060-472B-B404-B56BC7F74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2871E-9556-4ED0-ACB2-2FA3AE81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68B5F-B505-4EA0-8203-9DF5BDB6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9E2A5-657D-41D7-B746-ADED3E0D1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37FD6-9157-46ED-9596-0C37266C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1C368-66E0-48F7-BF0F-EEEBC6FC6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4143C-6B3A-4BF1-BA25-1C1A31221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889FF-8F3E-4679-940F-378ED1DF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2015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护理开班仪式课件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开班仪式介绍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护理专业的学习方法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护理专业的实践与实习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开班仪式的总结与展望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开班仪式介绍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通过开班仪式，让学生感受到成为班级一员的荣誉感和归属感，有利于班级凝聚力的形成。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增强学生归属感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开班仪式上，老师会向学生介绍课程的学习目标、要求和安排，帮助学生明确学习方向和计划。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开班仪式为老师和学生提供了一个相互了解和交流的平台，有助于建立良好的师生关系。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开班仪式的目的和意义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在古代，学校会有开学典礼或开课仪式，以祈求神灵保佑、弘扬师道等为目的，形式较为简单。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古代开班仪式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随着教育的发展，开班仪式逐渐演变为一项重要的教育活动，旨在激励学生、明确学习要求等。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近代开班仪式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当代的开班仪式更加注重学生的参与和体验，形式多样，内容丰富，以适应时代发展的需要。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当代开班仪式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开班仪式的历史和发展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护理专业介绍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护理专业是一门致力于维护、促进和恢复人类健康的学科。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护理专业具有综合性、实践性、人文性和服务性的特点，强调以患者为中心，提供全方位的护理服务。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34" b="130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52" r="175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护理专业的课程设置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学习解剖学、生理学、病理学等医学基础知识。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掌握基础护理操作技能，如注射、输液、急救等。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学习护理管理理论和实践，培养护理团队的管理能力。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培养科研意识和科研能力，了解护理学科的前沿动态。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基础医学知识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临床护理技能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健康管理公司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养老服务机构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护理专业的就业前景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在各级医院、社区卫生服务中心等医疗机构从事临床护理工作。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在健康管理公司从事健康咨询、健康评估等工作。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在养老院、老年公寓等机构从事老年护理和康复工作。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在医学院校、培训机构等从事护理教育和培训工作。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护理行业现状与趋势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护理行业规模不断扩大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随着人口老龄化、慢性病增多等社会问题加剧，护理行业规模不断扩大，护理服务需求持续增长。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护理服务模式多样化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除了传统的医院护理，家庭护理、社区护理等新型护理服务模式逐渐兴起，满足不同患者的需求。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护理服务质量不断提升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随着医疗技术的进步和患者需求的提高，护理服务质量不断提升，护理人员的专业素质和服务水平也在不断提高。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护理服务向智能化、信息化发展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随着科技的不断进步，护理服务将更加智能化、信息化，如智能化护理机器人、电子病历等将广泛应用。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家庭护理和社区护理将进一步发展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随着老龄化社会的到来，家庭护理和社区护理将进一步发展，满足老年人、慢性病患者等人群的需求。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护理人才培养将更加专业化、高层次化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随着护理行业的不断发展，对护理人才的专业素质和服务水平要求越来越高，专业化、高层次化的护理人才培养将更加重要。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护理行业的人才需求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随着医疗技术的不断发展，高层次化、国际化的护理人才需求增加，具备国际护士执业资格的护理人才将更加受到欢迎。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高层次化、国际化的护理人才需求增加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随着护理行业的不断发展，护理人才需求量持续增长，未来仍将需要大量高素质的护理人才。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护理人才需求量持续增长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具备专业素质和技能的护理人才在行业中更受欢迎，如心理咨询、营养指导等方面的技能将更加受到重视。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具备专业素质和技能的护理人才更受欢迎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https://d.book118.com/766020155222010034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2024-09-04T08:00:34.049</cp:lastPrinted>
  <dcterms:created xsi:type="dcterms:W3CDTF">2024-09-04T00:00:34Z</dcterms:created>
  <dcterms:modified xsi:type="dcterms:W3CDTF">2024-09-04T00:00:36Z</dcterms:modified>
</cp:coreProperties>
</file>