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70695-78A9-4672-A19C-9EF6F09CA0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B1716C-AD56-48C8-BBFA-2790DC8E44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B0C97C-287B-4DD2-8CC9-D75B4F17E6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12D3B9-1D4F-4C8C-A3EB-32DC60286F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914EEF-485B-4E34-8F92-61A60FEBD5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835775-2FB0-4FE3-AA9B-4A279DCB7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C013F0-1971-412C-AB06-25D03B22D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9E46B7-CF4F-4277-AA8C-1A98FA445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70BBA3-BAB6-4994-B861-7A6A6B87C3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7B95A-A143-4E7C-9AE2-2D7F12FC7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C79BB-A1F0-4880-878E-5FA14E02F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6021122044010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助产安全与助产士培训课件初级助产技术的培养与应用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助产安全概述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初级助产技术培养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初级助产技术应用实践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助产士角色与职责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助产安全与初级助产技术的关系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案例分析与讨论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助产安全概述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保障母婴安全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助产安全直接关系到母婴的生命安全和身体健康，是医疗工作的重要组成部分。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助产安全是评价医疗质量的重要指标之一，提高助产安全水平有助于提高整体医疗质量。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保障母婴安全有助于家庭幸福和社会和谐，是医疗卫生事业的重要社会责任。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助产安全的重要性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产妇因素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胎儿因素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助产技术因素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环境因素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助产过程中的风险因素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不正确的助产技术或操作可能导致母婴损伤或并发症的发生。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胎儿大小、胎位、羊水情况等也可能对分娩过程产生影响，增加风险。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包括产妇年龄、产次、身体状况、合并症等，这些因素可能增加分娩过程中的风险。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分娩环境的卫生条件、设备设施等也可能对分娩安全产生影响。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完善制度建设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加强人员培训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强化监督检查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优化分娩环境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助产安全的管理与防范措施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建立健全的助产安全管理制度和操作规范，确保各项工作有章可循。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定期对助产士进行专业技能和安全意识的培训，提高其业务水平和风险防范能力。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加强对助产过程的监督和检查，及时发现问题并采取措施加以改进。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改善分娩环境的卫生条件和设备设施，为产妇和胎儿提供安全的分娩环境。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初级助产技术培养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初级助产技术的定义与范围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初级助产技术是指助产士在分娩过程中，运用基本的助产技能和知识，协助产妇顺利分娩的一系列技术操作。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初级助产技术涵盖了分娩过程中的基本操作技能、产妇护理、新生儿护理、分娩并发症的预防与处理等方面。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培养目标：通过初级助产技术的培养，使助产士能够熟练掌握基本的助产技能和知识，具备独立处理正常分娩的能力，为母婴安全提供保障。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掌握基本的助产技能和知识，包括分娩机制、产程观察、接生技巧等。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具备独立处理正常分娩的能力，包括协助产妇进行自然分娩、使用产钳或胎头吸引器进行助产等。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了解常见分娩并发症的预防与处理措施，如产后出血、新生儿窒息等。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掌握基本的产妇和新生儿护理技能，如乳房护理、新生儿喂养等。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初级助产技术的培养目标与要求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初级助产技术的课程设置应包括理论课程和实践课程两部分。理论课程主要涵盖解剖学、生理学、产科学等基础知识；实践课程则包括基本操作技能训练、模拟分娩演练等。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课程设置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教学方法应采用理论与实践相结合的方式，注重技能操作训练。具体包括课堂讲授、案例分析、小组讨论、模拟演练等多种形式。同时，应充分利用现代化教学手段，如多媒体教学、网络教学等，提高教学效果。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初级助产技术的课程设置与教学方法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初级助产技术应用实践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产前检查与评估技能应用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能够熟练掌握产前检查的基本流程，包括病史采集、体格检查、实验室检查等环节。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能够运用专业知识和技能，对孕妇进行全面的风险评估，识别潜在的高危因素。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具备开展产前教育的能力，向孕妇及家属提供孕期保健、分娩准备等方面的指导。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产前检查流程掌握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风险评估与识别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产前教育与指导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分娩机制理解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接生技巧掌握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异常情况处理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正常分娩接生技能应用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能够熟练运用接生技巧，包括保护会阴、协助胎儿娩出等，确保分娩过程顺利进行。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具备处理正常分娩过程中可能出现的异常情况的能力，如胎儿窘迫、产后出血等。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深入理解分娩的生理机制，掌握正常分娩的接生程序和操作规范。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新生儿评估与观察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能够运用专业知识和技能，对新生儿进行全面的评估和观察，识别潜在的健康问题。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新生儿常见疾病预防与处理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了解新生儿常见疾病的预防措施和处理方法，如新生儿窒息、新生儿黄疸等。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新生儿初步处理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掌握新生儿初步处理的技能，包括清理呼吸道、保暖、断脐等。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新生儿处理技能应用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https://d.book118.com/766021122044010031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2024-08-29T16:12:02.037</cp:lastPrinted>
  <dcterms:created xsi:type="dcterms:W3CDTF">2024-08-29T08:12:02Z</dcterms:created>
  <dcterms:modified xsi:type="dcterms:W3CDTF">2024-08-29T08:12:04Z</dcterms:modified>
</cp:coreProperties>
</file>