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2509B-C02C-4657-B8EE-37AD6B0A0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FFE20-CA0F-4221-8B60-2402AA93B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E9F00-3888-4D62-BFBD-004F639B1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B61A0-1874-470E-8BFD-CB91B05FD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F84E07-82BD-47DC-BD0D-DFDFD3F32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67775B-2995-46DF-A120-56CC9E493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3DBB23-863B-49D3-A5F5-61E630E41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02841-5145-449E-8C30-7D6B869AB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44E37-24E6-4F7A-98CB-6C53555F6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7EA11-77E9-41C0-841C-6EDFFF5B1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74298-694B-48E3-8616-B98C0413E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2123000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物联网试复习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物联网基本概念与原理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物联网感知层技术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物联网网络层技术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物联网应用层技术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物联网在各领域的应用案例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物联网发展趋势与挑战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物联网基本概念与原理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物联网（Internet of Things，IoT）是指通过信息传感设备，按约定的协议，对任何物体进行信息交换和通信，以实现智能化识别、定位、跟踪、监控和管理的一种网络。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物联网概念最早于1999年提出，经过20多年的发展，已经成为全球信息产业第三次浪潮的核心驱动力。物联网经历了从概念提出、技术发展到产业应用的历程，正在改变着人们的生活方式和社会经济发展模式。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物联网体系架构通常包括感知层、网络层和应用层三个层次。感知层负责识别和采集物理世界的信息，网络层负责信息的传输和处理，应用层则负责将处理后的信息应用于各种实际场景。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物联网体系架构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的组成要素包括感知设备、通信网络、数据处理和应用服务。感知设备是物联网的基础，用于采集各种环境参数和物体状态信息；通信网络是物联网的纽带，用于实现设备间的信息交换和远程通信；数据处理是物联网的核心，用于对采集的数据进行分析、挖掘和预测；应用服务则是物联网的价值体现，将处理后的数据应用于各个领域，推动智能化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组成要素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物联网体系架构与组成要素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的工作原理可以概括为“感知、传输、处理、应用”四个环节。首先通过感知设备对环境参数和物体状态信息进行采集和识别，然后通过通信网络将采集的数据传输到数据中心进行处理和分析，最后将处理后的数据应用于各种实际场景，实现智能化管理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涉及的关键技术包括感知技术、通信技术、数据处理技术和应用技术。感知技术是物联网的基础，包括传感器技术、RFID技术、图像识别技术等；通信技术是物联网的纽带，包括无线通信技术、有线通信技术、网络协议等；数据处理技术是物联网的核心，包括大数据处理技术、云计算技术、人工智能技术等；应用技术是物联网的价值体现，包括智能家居、智能交通、智能医疗等各个领域的应用技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物联网工作原理及关键技术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物联网感知层技术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湿度传感器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压力传感器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光电传感器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传感器类型及工作原理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2520" r="2252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5831" r="58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利用物质在温度变化时产生的热电效应，将温度转换为电信号输出。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通过测量空气中水蒸气的含量来感知湿度，常采用电容式或电阻式测量方法。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利用压阻效应或压电效应，将压力转换为电信号输出。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将光信号转换为电信号，常用于测量光照强度、物体颜色等。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通过无线电信号识别特定目标并读写相关数据，无需识别系统与特定目标之间建立机械或光学接触。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物流仓储、零售、门禁系统、动物识别、图书管理等。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RFID技术原理及应用场景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Wi-Fi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高速率、长距离无线通信技术，常用于家庭、办公室等场景的无线网络覆盖。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NFC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近距离、高安全性的无线通信技术，常用于移动支付、身份识别等场景。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ZigBee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低功耗、低成本、低速率的无线通信技术，适用于智能家居、工业自动化等领域。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低功耗、低成本、短距离无线通信技术，常用于手机、耳机等设备的互联。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近距离无线通信技术比较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物联网网络层技术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光纤通信技术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光纤通信以光波作为信息载体，以光纤为传输媒介，具有传输容量大、传输距离远、抗干扰能力强等优点。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电力线通信技术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利用电力线传输数据，具有无需布线、成本低、覆盖范围广等优点，但传输速率和稳定性相对较低。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以太网技术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以太网是一种计算机局域网技术，具有传输速度高、传输距离远、低成本等优点。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有线通信技术及其特点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无线局域网技术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如Wi-Fi，具有传输速率高、传输距离远、组网灵活等优点，但需要无线接入点或无线路由器等设备。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蓝牙技术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适用于近距离无线数据传输，具有低功耗、低成本、易集成等优点，但传输速率相对较低。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ZigBee技术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一种低功耗、低速率、低成本的无线通信技术，适用于物联网中低功耗设备的无线通信。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无线通信技术及其特点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https://d.book118.com/766021230001010055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2024-09-22T08:07:46.525</cp:lastPrinted>
  <dcterms:created xsi:type="dcterms:W3CDTF">2024-09-22T00:07:46Z</dcterms:created>
  <dcterms:modified xsi:type="dcterms:W3CDTF">2024-09-22T00:07:48Z</dcterms:modified>
</cp:coreProperties>
</file>