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B26C1-7536-4D31-8A4B-B772F348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276BD-5C80-4D6D-BDE9-03E6C57D9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C2EB4-6B2D-4806-BE17-84D8ECFF2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7D2CE-30D1-468E-BDF0-B94E2A125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6612D8-85C9-4AC8-8664-E6A97BD6A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3D0BA-45A9-419D-A653-289BF54F2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2FB63-D6C1-4600-B7C0-426CA59CD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44D8B-DE3B-44AB-A05C-AA51E9328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55A0F-C330-4307-B488-83F2413D4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CA5F5-B4FC-423E-8CC1-BF9636417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0B552-9814-4B37-984C-F9FCF015F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22010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安全生产管理制度培训课程教学问题解答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安全生产责任制落实与考核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危险源辨识与风险评估方法论述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事故应急处理流程梳理及案例分析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安全检查与隐患排查整改策略探讨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安全生产是企业稳定运营的基础。完善的安全生产管理制度有助于预防和应对各种安全风险，确保企业生产经营活动的顺利进行。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通过建立和执行安全生产管理制度，企业可以确保员工在工作过程中的安全，减少工伤事故和职业病的发生，从而保障员工的生命安全和身体健康。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提升企业社会形象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积极履行安全生产责任的企业能够树立良好的社会形象，增强公众对企业的信任度，有利于企业的长远发展。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通过课程培训，使员工充分认识到安全生产的重要性，增强安全意识，自觉遵守各项安全规章制度。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通过系统性的培训，使员工掌握本岗位所需的安全操作技能和应急处置能力，提高安全防范水平。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促进企业安全文化建设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通过全员参与的安全培训，推动企业形成良好的安全文化氛围，为企业的可持续发展提供有力保障。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介绍国家及地方有关安全生产的法律法规、政策文件等，使员工了解安全生产的法律要求和企业的法律责任。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安全知识与技能培训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针对员工所在岗位的安全风险点，进行相应的安全知识和技能培训，如防火、防爆、防毒、急救等，提高员工的自我保护能力。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案例分析与应急演练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通过典型事故案例的分析和讨论，引导员工深刻认识安全事故的危害性和教训；组织应急演练活动，检验员工在紧急情况下的应急处置能力。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安全管理制度与操作规程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详细解读企业的安全管理制度和操作规程，包括安全责任制、安全检查制度、危险源管理制度等，确保员工明确各项安全规定和操作流程。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安全生产法律法规解读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规范了生产安全事故的报告、调查和处理程序。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全面规定了安全生产的法律制度，明确了各级政府、生产经营单位的安全生产职责。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规定了职业病防治的法律制度，保护劳动者免受职业病危害。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地方政府根据当地实际情况，制定更为具体的安全生产法规，如《XX省安全生产条例》等。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地方政府及其部门制定的规范性文件，如《XX市安全生产管理办法》等。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地方层面法律法规解读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地方政府规章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地方政府安全生产法规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企业应制定各岗位的安全操作规程，规范员工的操作行为。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企业安全生产责任制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企业应建立全员安全生产责任制，明确各级管理人员和操作人员的安全职责。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安全培训和教育制度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企业应定期开展安全培训和教育，提高员工的安全意识和操作技能。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企业应制定应急预案，明确应急处置措施和人员职责，确保在紧急情况下能够迅速、有效地应对。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企业应定期进行安全检查，及时发现和消除安全隐患。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企业内部规章制度要求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安全生产责任制落实与考核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企业主要负责人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负责制定安全生产方针政策、目标，确保安全生产投入，定期组织安全检查和评估等。考核标准包括事故率、伤亡率、安全检查合格率等。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安全管理部门负责人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负责安全管理制度的制定和实施，组织安全培训和教育，监督日常安全工作等。考核标准包括安全制度执行情况、培训合格率、隐患整改率等。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车间/班组负责人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负责车间/班组的安全生产工作，组织实施安全措施，开展安全检查和隐患排查等。考核标准包括事故率、违章率、安全措施落实情况等。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各级管理人员职责划分及考核标准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17" r="31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操作人员岗位责任落实及考核方法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考核方法包括定期操作技能考核、安全知识考试、日常安全检查等，结合事故率、违章率等指标进行评价。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操作人员应严格遵守安全操作规程，正确使用安全设备和防护用品，及时报告事故隐患等。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对安全生产表现突出的个人和集体进行表彰和奖励，激发全员参与安全生产的积极性。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对违反安全规定、造成事故的个人和集体进行惩罚，强化安全生产责任意识。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奖惩机制在责任制中作用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危险源辨识与风险评估方法论述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https://d.book118.com/766022010155010050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2024-09-16T02:47:38.834</cp:lastPrinted>
  <dcterms:created xsi:type="dcterms:W3CDTF">2024-09-15T18:47:38Z</dcterms:created>
  <dcterms:modified xsi:type="dcterms:W3CDTF">2024-09-15T18:47:41Z</dcterms:modified>
</cp:coreProperties>
</file>