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573C04F-8C54-4074-8CF1-D87FA98625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AB42DB-E93C-4773-AD1B-8798D26918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10C714A-38F8-474D-8939-7CC726F2AB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C9114BA-2049-4D9E-8378-0FA38D66E6C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E8D022E-4DAB-48B4-9DF7-1BF9418A07F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F2D1A5D-051C-432E-9CA6-93FFBD7C578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394F6E0-5732-4FA2-AABB-62523D1AF6F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54AF42C-03E5-40FF-AEC0-F4FF581458C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B265F6-F7CD-4F5C-AB1F-69AC8E07F0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FEA943-A27A-4C8B-B83D-37E0D7446A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1D5A579-B9DA-4B02-A648-3608483B2D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6025052204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solidFill>
                <a:latin typeface="Microsoft Yahei"/>
                <a:ea typeface="Microsoft Yahei"/>
                <a:cs typeface="Microsoft Yahei"/>
              </a:rPr>
              <a:t>营销和品牌建设对企业影响</a:t>
            </a:r>
          </a:p>
        </p:txBody>
      </p:sp>
      <p:sp>
        <p:nvSpPr>
          <p:cNvPr id="3" name="AutoShape 3"/>
          <p:cNvSpPr/>
          <p:nvPr/>
        </p:nvSpPr>
        <p:spPr>
          <a:xfrm>
            <a:off x="3372951" y="4479967"/>
            <a:ext cx="2056587" cy="434059"/>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solidFill>
                <a:latin typeface="Microsoft Yahei"/>
                <a:ea typeface="Microsoft Yahei"/>
                <a:cs typeface="Microsoft Yahei"/>
              </a:rPr>
              <a:t>汇报人：XXX</a:t>
            </a:r>
            <a:endParaRPr lang="en-US" sz="1100"/>
          </a:p>
        </p:txBody>
      </p:sp>
      <p:sp>
        <p:nvSpPr>
          <p:cNvPr id="4" name="AutoShape 4"/>
          <p:cNvSpPr/>
          <p:nvPr/>
        </p:nvSpPr>
        <p:spPr>
          <a:xfrm>
            <a:off x="6887803" y="4487418"/>
            <a:ext cx="2077143"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solidFill>
                <a:latin typeface="Microsoft Yahei"/>
                <a:ea typeface="Microsoft Yahei"/>
                <a:cs typeface="Microsoft Yahei"/>
              </a:rPr>
              <a:t>2024-01-13</a:t>
            </a:r>
            <a:endParaRPr lang="en-US" sz="1100"/>
          </a:p>
        </p:txBody>
      </p:sp>
      <p:sp>
        <p:nvSpPr>
          <p:cNvPr id="5" name="AutoShape 5"/>
          <p:cNvSpPr/>
          <p:nvPr/>
        </p:nvSpPr>
        <p:spPr>
          <a:xfrm>
            <a:off x="352425" y="345394"/>
            <a:ext cx="5497697" cy="419156"/>
          </a:xfrm>
          <a:prstGeom prst="rect">
            <a:avLst/>
          </a:prstGeom>
          <a:noFill/>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endParaRPr lang="en-US" sz="1100"/>
          </a:p>
        </p:txBody>
      </p:sp>
      <p:sp>
        <p:nvSpPr>
          <p:cNvPr id="6" name="AutoShape 6"/>
          <p:cNvSpPr/>
          <p:nvPr/>
        </p:nvSpPr>
        <p:spPr>
          <a:xfrm>
            <a:off x="9364826" y="329260"/>
            <a:ext cx="2473866" cy="508573"/>
          </a:xfrm>
          <a:prstGeom prst="rect">
            <a:avLst/>
          </a:prstGeom>
          <a:noFill/>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a:noFill/>
        </p:spPr>
        <p:txBody>
          <a:bodyPr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solidFill>
                <a:latin typeface="Microsoft Yahei"/>
                <a:ea typeface="Microsoft Yahei"/>
                <a:cs typeface="Microsoft Yahei"/>
              </a:rPr>
              <a:t>营销和品牌建设概述</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营销对企业的影响</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品牌建设对企业的影响</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营销和品牌建设的实践策略</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营销和品牌建设的未来趋势</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案例分析</a:t>
            </a:r>
          </a:p>
        </p:txBody>
      </p:sp>
      <p:sp>
        <p:nvSpPr>
          <p:cNvPr id="6" name="AutoShape 6"/>
          <p:cNvSpPr/>
          <p:nvPr/>
        </p:nvSpPr>
        <p:spPr>
          <a:xfrm>
            <a:off x="6340996" y="373969"/>
            <a:ext cx="5497697" cy="419156"/>
          </a:xfrm>
          <a:prstGeom prst="rect">
            <a:avLst/>
          </a:prstGeom>
          <a:noFill/>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solidFill>
                <a:latin typeface="Microsoft Yahei"/>
                <a:ea typeface="Microsoft Yahei"/>
                <a:cs typeface="Microsoft Yahei"/>
              </a:rPr>
              <a:t>营销和品牌建设概述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营销的定义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营销是指企业通过一系列活动，包括产品开发、定价、促销和分销，以创造、传播和交付价值，满足客户需求并实现企业目标的过程。</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营销的重要性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营销是企业与消费者之间的重要桥梁，通过有效的营销策略，企业能够更好地了解客户需求，提高产品或服务的竞争力，增加市场份额，从而实现盈利增长。</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营销的定义和重要性</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品牌建设是指企业通过一系列活动，包括品牌定位、品牌形象塑造、品牌传播等，以建立和维护消费者对品牌的认知和信任的过程。</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品牌是企业的重要资产，一个强大的品牌能够提高消费者对产品或服务的认知度和忠诚度，增强企业的市场竞争力，提高企业的盈利能力。</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品牌建设的定义和重要性</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品牌建设的重要性</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品牌建设的定义</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营销和品牌建设相辅相成</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营销活动可以帮助企业建立和维护品牌形象，而品牌建设则能够为企业提供明确的营销方向和目标。</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2549" r="12549"/>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品牌建设是营销策略的重要组成部分</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成功的品牌建设需要有效的营销策略支持，而营销策略也需要结合品牌建设的目标来制定。</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营销和品牌建设共同影响企业成功</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有效的营销和品牌建设能够提高企业的知名度和美誉度，吸引更多潜在客户，增加市场份额，从而实现企业的长期成功。</a:t>
            </a:r>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营销和品牌建设的相互关系</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solidFill>
                <a:latin typeface="Microsoft Yahei"/>
                <a:ea typeface="Microsoft Yahei"/>
                <a:cs typeface="Microsoft Yahei"/>
              </a:rPr>
              <a:t>营销对企业的影响</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02</a:t>
            </a:r>
            <a:endParaRPr lang="en-US" sz="1100"/>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提高企业知名度和曝光率</a:t>
            </a:r>
          </a:p>
        </p:txBody>
      </p:sp>
      <p:sp>
        <p:nvSpPr>
          <p:cNvPr id="30" name="AutoShape 30"/>
          <p:cNvSpPr/>
          <p:nvPr/>
        </p:nvSpPr>
        <p:spPr>
          <a:xfrm>
            <a:off x="8406414" y="45259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通过有效的营销策略，如社交媒体推广、广告投放等，提高企业在目标市场的知名度。</a:t>
            </a:r>
            <a:endParaRPr lang="en-US" sz="1100"/>
          </a:p>
        </p:txBody>
      </p:sp>
      <p:sp>
        <p:nvSpPr>
          <p:cNvPr id="31" name="AutoShape 31"/>
          <p:cNvSpPr/>
          <p:nvPr/>
        </p:nvSpPr>
        <p:spPr>
          <a:xfrm>
            <a:off x="8406414" y="2594489"/>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营销活动通过各种渠道和媒体传播信息，增加企业的曝光率，使更多潜在客户了解企业及其产品。</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5504" b="15504"/>
          <a:stretch>
            <a:fillRect/>
          </a:stretch>
        </p:blipFill>
        <p:spPr>
          <a:xfrm>
            <a:off x="3909691" y="1250241"/>
            <a:ext cx="7848600"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促进产品销售和提高市场占有率</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营销活动通过吸引潜在客户、提高品牌认知度、增强购买意愿等方式，促进企业产品的销售。</a:t>
            </a:r>
            <a:endParaRPr lang="en-US" sz="1100"/>
          </a:p>
        </p:txBody>
      </p:sp>
      <p:sp>
        <p:nvSpPr>
          <p:cNvPr id="26" name="AutoShape 26"/>
          <p:cNvSpPr/>
          <p:nvPr/>
        </p:nvSpPr>
        <p:spPr>
          <a:xfrm>
            <a:off x="590191" y="415758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成功的营销策略有助于企业在竞争激烈的市场中获得更大的市场份额，提高市场占有率。</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solidFill>
                <a:latin typeface="Microsoft Yahei"/>
                <a:ea typeface="Microsoft Yahei"/>
                <a:cs typeface="Microsoft Yahei"/>
              </a:rPr>
              <a:t>良好的企业形象有助于提升消费者对品牌的信任度和忠诚度，从而提升品牌价值。</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solidFill>
                <a:latin typeface="Microsoft Yahei"/>
                <a:ea typeface="Microsoft Yahei"/>
                <a:cs typeface="Microsoft Yahei"/>
              </a:rPr>
              <a:t>品牌价值的提升不仅有助于提高企业的市场竞争力，还能为企业带来更多的商业机会和合作伙伴。</a:t>
            </a:r>
          </a:p>
        </p:txBody>
      </p:sp>
      <p:pic>
        <p:nvPicPr>
          <p:cNvPr id="7" name="Picture 7"/>
          <p:cNvPicPr>
            <a:picLocks noChangeAspect="1"/>
          </p:cNvPicPr>
          <p:nvPr/>
        </p:nvPicPr>
        <p:blipFill>
          <a:blip r:embed="rId2"/>
          <a:srcRect t="8771" b="8771"/>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t="8771" b="8771"/>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8771" b="8771"/>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solidFill>
                <a:latin typeface="Microsoft Yahei"/>
                <a:ea typeface="Microsoft Yahei"/>
                <a:cs typeface="Microsoft Yahei"/>
              </a:rPr>
              <a:t>营销活动通过传递企业的价值观、理念和特点，塑造独特的企业形象。</a:t>
            </a:r>
          </a:p>
        </p:txBody>
      </p:sp>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建立企业形象和提升品牌价值</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solidFill>
                <a:latin typeface="Microsoft Yahei"/>
                <a:ea typeface="Microsoft Yahei"/>
                <a:cs typeface="Microsoft Yahei"/>
              </a:rPr>
              <a:t>品牌建设对企业的影响</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通过品牌建设，企业可以建立与消费者之间的信任和情感联系，从而提高消费者对品牌的忠诚度。</a:t>
            </a:r>
            <a:endParaRPr lang="en-US" sz="1100"/>
          </a:p>
        </p:txBody>
      </p:sp>
      <p:sp>
        <p:nvSpPr>
          <p:cNvPr id="8" name="AutoShape 8"/>
          <p:cNvSpPr/>
          <p:nvPr/>
        </p:nvSpPr>
        <p:spPr>
          <a:xfrm>
            <a:off x="8901714" y="1901965"/>
            <a:ext cx="2084387" cy="46037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品牌忠诚度</a:t>
            </a:r>
            <a:endParaRPr lang="en-US" sz="1100"/>
          </a:p>
        </p:txBody>
      </p:sp>
      <p:sp>
        <p:nvSpPr>
          <p:cNvPr id="9" name="AutoShape 9"/>
          <p:cNvSpPr/>
          <p:nvPr/>
        </p:nvSpPr>
        <p:spPr>
          <a:xfrm>
            <a:off x="8406414" y="45259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通过品牌传播和品牌形象的塑造，企业可以提升消费者对品牌的认知度和好感度，进而提高品牌认可度。</a:t>
            </a:r>
            <a:endParaRPr lang="en-US" sz="1100"/>
          </a:p>
        </p:txBody>
      </p:sp>
      <p:sp>
        <p:nvSpPr>
          <p:cNvPr id="10" name="AutoShape 10"/>
          <p:cNvSpPr/>
          <p:nvPr/>
        </p:nvSpPr>
        <p:spPr>
          <a:xfrm>
            <a:off x="8901714" y="4005263"/>
            <a:ext cx="2084387" cy="460375"/>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品牌认可度</a:t>
            </a:r>
            <a:endParaRPr lang="en-US" sz="1100"/>
          </a:p>
        </p:txBody>
      </p:sp>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增强消费者忠诚度和品牌认可度</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3613" b="3613"/>
          <a:stretch>
            <a:fillRect/>
          </a:stretch>
        </p:blipFill>
        <p:spPr>
          <a:xfrm>
            <a:off x="939482" y="1415327"/>
            <a:ext cx="4843295" cy="4843296"/>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品牌建设有助于增加产品的附加值，使产品在市场上更具竞争力。</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附加值</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强大的品牌能够使企业获得更高的利润空间，提高产品的溢价能力。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溢价能力</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提高产品附加值和溢价能力</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https://d.book118.com/766025052204010050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2024-09-16T04:22:54.420</cp:lastPrinted>
  <dcterms:created xsi:type="dcterms:W3CDTF">2024-09-15T20:22:54Z</dcterms:created>
  <dcterms:modified xsi:type="dcterms:W3CDTF">2024-09-15T20:22:56Z</dcterms:modified>
</cp:coreProperties>
</file>