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AB9F5-30B0-4381-B2E8-DABF57C6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9240C-CE9D-407A-89C0-2F442A5A1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19A73-8DFA-4FB3-A9DD-74565190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F1412-FBB1-4ADA-8986-6F3266136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3A7D1-31E9-4143-9052-B9156ED2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9A704-BC50-490E-A31B-AAACC6AAA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91E2A2-CD40-4B7F-B39F-15100DC7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9B280-70D5-4275-82B8-ADBC8617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A2F20-4F0E-4168-A1BD-A364FF030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6E36F-5E4E-490A-B3D5-1AD2E180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5096E-15D2-4AEC-943C-CCD67B1C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311230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提升旅游业从业人员的领导力与管理能力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领导力与管理能力概述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提升领导力的方法与技巧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提升管理能力的方法与技巧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领导力与管理能力在旅游业中的应用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培养旅游业从业人员领导力与管理能力的途径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领导力与管理能力概述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指领导者通过自身影响力，引导和激励团队成员实现共同目标的能力。领导力强调的是领导者对团队成员的引导和激励，以及对组织愿景和使命的塑造和传达。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指管理者通过计划、组织、指挥、协调和控制等管理职能，有效地利用和配置资源，实现组织目标的能力。管理能力强调的是管理者对组织资源的整合和优化，以及对组织运营过程的控制和监督。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领导力与管理能力的定义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领导力和管理能力在旅游业从业人员的工作中相互补充，领导力提供方向和动力，管理能力提供执行和保障。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领导力的提升有助于增强管理能力，使管理者更加高效地实现组织目标；同时，管理能力的提升也有助于强化领导力，使领导者更加具有影响力和号召力。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领导力更侧重于激发团队成员的内在动力和创新精神，关注人的因素；而管理能力更侧重于通过制度和规范来保障组织的稳定和效率，关注事的因素。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侧重不同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领导力与管理能力的关系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83" r="243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旅游业从业人员需要与各种背景的人打交道，因此需要具备良好的沟通能力，包括倾听、表达和反馈等。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旅游业从业人员需要具备团队合作精神和能力，与团队成员协同工作，实现共同目标。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旅游业经常面临各种突发事件和变化，从业人员需要具备快速应变的能力，及时调整计划和策略。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在竞争激烈的旅游市场中，从业人员需要具备创新意识和能力，不断推陈出新，吸引游客。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旅游业从业人员需要具备的能力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提升领导力的方法与技巧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制定清晰、具有吸引力的旅游业务愿景，为团队指明方向。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设定具体、可衡量的短期和长期目标，确保团队的努力与业务战略保持一致。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定期回顾和调整目标，以适应不断变化的市场环境和客户需求。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明确愿景和目标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树立诚信、正直的榜样，遵守承诺，赢得团队成员的信任。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尊重团队成员的多样性，包容不同观点和意见，营造开放的工作氛围。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关注团队成员的成长和发展，提供必要的支持和帮助，增强团队凝聚力。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建立信任和尊重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给予团队成员充分的授权和信任，鼓励他们自主决策和创新，提高工作满意度。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及时认可和表扬团队成员的优秀表现，增强他们的自信心和归属感。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了解团队成员的需求和动机，设定合理的奖励和惩罚机制，激发工作积极性。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激励和鼓舞团队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775" b="67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75" b="48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有效沟通和倾听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掌握清晰、简洁的沟通技巧，确保信息在团队内部准确、快速地传递。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倾听团队成员的意见和建议，关注他们的需求和感受，促进双向沟通。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定期组织团队会议或其他形式的集体讨论，鼓励团队成员分享经验和知识，提升整体协作水平。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提升管理能力的方法与技巧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密切关注行业动态和市场变化，及时调整计划和策略以适应外部环境。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为团队设定清晰、可衡量的短期和长期目标，确保所有人对目标有共同理解。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根据目标制定详细的实施计划，包括时间表、资源分配和关键里程碑。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制定计划和策略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根据团队需求和项目优先级，合理分配人力、物力和财力资源。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促进团队成员之间的有效沟通，确保信息畅通，提高协作效率。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在涉及多方合作的项目中，积极协调各方利益，寻求共赢解决方案。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协调各方利益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组织和协调资源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定期监督检查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定期对团队成员的工作进行监督检查，确保工作按计划进行。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提供反馈和指导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针对团队成员的工作表现，提供具体、建设性的反馈和指导，帮助其改进和提高。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制定明确的绩效评估标准，确保评估过程公正、客观。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监督和评估工作表现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https://d.book118.com/766031123033010044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2024-09-12T10:55:34.807</cp:lastPrinted>
  <dcterms:created xsi:type="dcterms:W3CDTF">2024-09-12T02:55:34Z</dcterms:created>
  <dcterms:modified xsi:type="dcterms:W3CDTF">2024-09-12T02:55:36Z</dcterms:modified>
</cp:coreProperties>
</file>