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A9DFD40-0A73-439C-ABE6-DC88B796A8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332F79-EBB7-4629-A341-D2596717DA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AEEE995-533F-4F3A-B7EF-04FBDB59C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89B1EB3-6D42-4ED3-94B3-3E633F3FD4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732BEFD-DDBA-4B96-AA15-CA219A0C40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C788EFF-4DD4-4000-AC4B-9E7971603FC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2917F89-D1DA-45DF-A308-17BF4195072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2031376-C818-41C4-8B70-E16BB57D76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874672-1373-45F3-85E1-CA51A17460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64A9AB-1608-445F-A6A8-D82CBB192C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FA62A9-69A6-4EF8-B69E-FD46031D95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033040113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社会风险与社会治理现代化</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汇报人：AA</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社会风险概述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社会治理现代化理念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社会风险识别与评估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社会治理创新举措</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应对挑战与策略调整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社会风险概述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社会风险是指由于社会、经济、政治、文化等多种因素引发的，可能对社会稳定、公共安全、经济发展等方面造成不良影响的不确定性和潜在危险。</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根据不同的标准，社会风险可分为不同类型，如按照风险来源可分为自然风险、人为风险；按照影响范围可分为局部风险和全局风险；按照性质可分为经济风险、政治风险、文化风险等。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表现形式及特点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社会风险的表现形式多种多样，包括社会动荡、犯罪率上升、公共安全事件频发、经济危机、环境污染等。</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表现形式</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社会风险具有不确定性、复杂性、动态性、连锁反应性等特点。其中，不确定性是指风险的发生时间、地点、影响程度等难以准确预测；复杂性是指风险的来源和影响因素众多，难以简单归因；动态性是指风险会随着时间和社会环境的变化而发生变化；连锁反应性是指一种风险的发生可能会引发其他多种风险的连锁反应。</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特点</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经济因素</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经济波动、贫富分化、就业压力等经济因素是社会风险的重要来源。例如，经济下行可能导致失业率上升，进而引发社会不稳定因素。</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文化因素</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价值观念、文化传统、宗教信仰等文化因素对社会风险的产生和演变具有不可忽视的作用。例如，不同文化之间的冲突和融合可能引发社会认同危机和信任缺失。</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社会因素</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人口结构、教育水平、城市化进程等社会因素也是影响社会风险的重要因素。例如，人口老龄化和少子化可能引发养老和劳动力短缺等问题，进而对社会稳定造成威胁。</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政治因素</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政治体制、政策调整、政治参与等政治因素对社会风险的形成和发展具有重要影响。例如，政策调整可能引发利益格局的变动，进而引发社会不满和冲突。</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社会治理现代化理念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216578"/>
            <a:ext cx="0" cy="5645486"/>
          </a:xfrm>
          <a:prstGeom prst="line">
            <a:avLst/>
          </a:prstGeom>
          <a:ln w="19050">
            <a:solidFill>
              <a:schemeClr val="accent2"/>
            </a:solidFill>
            <a:prstDash val="solid"/>
            <a:headEnd type="oval"/>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873196" y="1466458"/>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581544"/>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443018"/>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60801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20143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36643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959859"/>
            <a:ext cx="9189734" cy="1219200"/>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5124852"/>
            <a:ext cx="276816" cy="314563"/>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92658" y="1638090"/>
            <a:ext cx="8708491"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建立健全党委领导、政府负责、民主协商、社会协同、公众参与、法治保障、科技支撑的社会治理体系。</a:t>
            </a:r>
          </a:p>
        </p:txBody>
      </p:sp>
      <p:sp>
        <p:nvSpPr>
          <p:cNvPr id="12" name="AutoShape 12"/>
          <p:cNvSpPr/>
          <p:nvPr/>
        </p:nvSpPr>
        <p:spPr>
          <a:xfrm>
            <a:off x="873196" y="320143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88282" y="331652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73196" y="4959859"/>
            <a:ext cx="669478" cy="669478"/>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88282" y="5074945"/>
            <a:ext cx="439305" cy="43930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2322285" y="5154931"/>
            <a:ext cx="8849237"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加强预防和化解社会矛盾机制建设，正确处理人民内部矛盾。</a:t>
            </a:r>
          </a:p>
        </p:txBody>
      </p:sp>
      <p:sp>
        <p:nvSpPr>
          <p:cNvPr id="17" name="TextBox 17"/>
          <p:cNvSpPr txBox="1"/>
          <p:nvPr/>
        </p:nvSpPr>
        <p:spPr>
          <a:xfrm>
            <a:off x="2332022" y="3396511"/>
            <a:ext cx="8829763" cy="8290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完善社会治理体制机制，推动社会治理重心向基层下移，发挥社会组织作用，实现政府治理和社会调节、居民自治良性互动。</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治理体系现代化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92" r="129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500" r="1250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提高社会治理社会化、法治化、智能化、专业化水平。</a:t>
            </a:r>
          </a:p>
        </p:txBody>
      </p:sp>
      <p:pic>
        <p:nvPicPr>
          <p:cNvPr id="5" name="Picture 5"/>
          <p:cNvPicPr>
            <a:picLocks noChangeAspect="1"/>
          </p:cNvPicPr>
          <p:nvPr/>
        </p:nvPicPr>
        <p:blipFill>
          <a:blip r:embed="rId4"/>
          <a:srcRect l="13792" r="13792"/>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加强社会治理队伍建设，增强社会治理能力。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运用现代科技手段提高社会治理效能。</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治理能力现代化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75" r="1667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2083" r="12083"/>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推进全面依法治国，发挥法治在社会治理中的根本性作用。</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加强智能化建设，运用大数据、人工智能等现代科技手段提高社会治理精准度和效率。</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推进专业化建设，提高社会治理队伍的专业素质和能力水平。</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法治化、智能化、专业化方向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社会风险识别与评估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案例分析法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对历史上或现实中的类似事件进行深入研究，总结经验教训，预测未来可能出现的社会风险。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社会调查法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通过问卷调查、访谈、观察等方式收集数据，分析社会现象和问题，识别潜在的社会风险。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文献研究法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查阅相关文献资料，了解历史、现状和发展趋势，发现可能引发社会风险的因素。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风险识别方法及途径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构建风险评估指标体系</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根据社会风险的性质和特点，选取合适的指标，构建全面、客观的风险评估指标体系。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确定风险评估方法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采用定性与定量相结合的方法，如专家打分法、模糊综合评价法等，对各项指标进行评估。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应用风险评估模型</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将收集的数据输入到风险评估模型中，进行计算和分析，得出风险等级和预警信号。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风险评估模型构建与应用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https://d.book118.com/766033040113010045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2024-09-14T04:38:37.590</cp:lastPrinted>
  <dcterms:created xsi:type="dcterms:W3CDTF">2024-09-13T20:38:37Z</dcterms:created>
  <dcterms:modified xsi:type="dcterms:W3CDTF">2024-09-13T20:38:39Z</dcterms:modified>
</cp:coreProperties>
</file>