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1538B-058C-4007-83F3-D87A7C083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31250-F134-441D-9DE7-25532654C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5F15A-DCFA-4572-98AE-8A4A39233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36F07-AE7A-44D7-85CD-50716741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E4FC0-A8E5-476A-BD67-9EB707CA8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18CDB-0AF4-4CA8-B561-2CC1E4E5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CE6B9-C606-427B-8D1A-DCF99BF8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9D9A8-D154-4086-9824-2EA0A1ACE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6E6A7-4A8E-45B0-A378-596C04FB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DC3A-AF34-4808-92F3-7277CA1D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09E6-08D2-4E19-933B-84B57EA33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3523010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头皮护理的好处讲解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头皮护理的好处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如何进行头皮护理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头皮护理产品推荐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常见头皮问题解答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健康的头皮能够使头发看起来更加光泽、柔顺，从而提升个人形象。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头皮健康可以提升整体形象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头皮屑、头皮瘙痒、头皮炎症等问题不仅影响头皮美观，还会影响自信心和社交形象。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头皮问题会影响形象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头皮健康对整体形象的影响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头皮健康影响头发光泽度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健康的头皮能够使头发得到充足的营养，保持光泽度。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头皮问题会导致头发问题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头皮屑、头皮炎症等问题会导致头发干燥、易断，甚至引发脱发等问题。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头皮健康对头发健康的影响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头皮健康有助于减轻压力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良好的头皮护理能够缓解压力，减轻焦虑和抑郁情绪。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头皮问题可能导致心理压力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头皮问题如瘙痒、炎症等可能导致心理压力和不适感，影响心理健康。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头皮健康对心理健康的影响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头皮护理的好处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头皮屑是由于头皮角质层过度增生引起的，头皮护理可以平衡头皮油脂分泌，减少头皮屑的产生。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88" r="1258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5553" r="555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816" r="11816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22" r="1372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选用温和的洗发水和护发素，避免使用刺激性强的化学产品，有助于预防和改善头皮屑问题。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定期进行头皮深层清洁和去角质，能够促进头皮新陈代谢，减少头皮屑的生成。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改善头皮屑问题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正确的头皮护理能够提供充足的营养给毛囊，促进头发生长。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通过按摩头皮，可以促进血液循环，为毛囊提供充足的营养，减少脱发并促进头发再生。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避免频繁染发、烫发等伤害头皮和毛囊的行为，保持健康的生活方式，也有助于减少脱发和促进头发再生。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减少脱发，促进头发再生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头皮瘙痒和敏感可能是由于头皮干燥、过敏、细菌感染等原因引起的。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正确的头皮护理可以保持头皮湿润，缓解头皮瘙痒和敏感。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使用温和的洗发水和护发素，避免过度清洁和刺激头皮，有助于减轻头皮瘙痒和敏感的症状。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缓解头皮瘙痒和敏感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33" b="290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27" b="159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改善头皮血液循环，增强头皮抵抗力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头皮血液循环不畅可能导致头发缺乏营养，影响头发生长。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通过按摩头皮，可以促进血液循环，增强头皮抵抗力。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保持健康的生活方式，如合理饮食、适量运动、充足睡眠等，也有助于改善头皮血液循环，增强头皮抵抗力。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如何进行头皮护理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选择温和、无刺激的洗发水，避免含有酒精、香料等成分的产品。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洗发水应选择温和、天然成分的产品，避免过度清洁和刺激头皮，保持头皮的水油平衡。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选择合适的洗发水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https://d.book118.com/766035230101010035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2024-09-05T03:47:37.816</cp:lastPrinted>
  <dcterms:created xsi:type="dcterms:W3CDTF">2024-09-04T19:47:37Z</dcterms:created>
  <dcterms:modified xsi:type="dcterms:W3CDTF">2024-09-04T19:47:40Z</dcterms:modified>
</cp:coreProperties>
</file>