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692D9-B7E4-4208-A360-08B8ED0EE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BE40D-3BEE-49FD-9A0B-F598CBD8E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81FC0-FF12-41B2-A53B-593CA1DB9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C0E16-8B25-4CF5-95D8-D70851B0C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DEB5DB-53DE-4210-867B-67641B78D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C08E3D-2DF2-4B57-B987-A2DA2C906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DE0A80-967E-40E8-BEF0-9851CD27D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D4901-7901-4EDF-B5D8-D8061E203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19B25-D78D-4D73-9A1C-E2FE0306A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E6CFB-A3A9-49FC-A331-CA2EC4FD8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87863-6DF1-4B85-9AE9-83F61DA98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40154200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火灾的分类与期知识讲座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火灾的阶段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火灾的危害与后果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火灾的分类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64" r="1736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807" r="17807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345" r="17345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710" r="15710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0" name="AutoShape 10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3" name="AutoShape 13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木材、纸张、布料等可燃固体燃烧的火灾。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7" name="AutoShape 17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9" name="Freeform 19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4" name="AutoShape 24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扑救时应使用水、泡沫、二氧化碳等灭火剂。</a:t>
              </a:r>
              <a:endParaRPr lang="en-US" sz="1100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A类火灾：固体物质火灾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油类、石油、化工原料等液体可燃物燃烧的火灾。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扑救时应使用干粉、泡沫等灭火剂。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B类火灾：液体或可燃性气体火灾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52" r="352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84" r="3228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C类火灾：气体火灾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扑救时应使用干粉、二氧化碳等灭火剂。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煤气、天然气、甲烷等可燃气体燃烧的火灾。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钾、钠、镁等金属燃烧的火灾。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扑救时应使用特殊的D类灭火器，如干沙、干粉等。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D类火灾：金属火灾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E类火灾：带电火灾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电气设备、电线等带电物体燃烧的火灾。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扑救时应首先切断电源，然后使用干粉、二氧化碳等灭火剂。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火灾的阶段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火灾初起阶段是火灾扑救最有利的阶段，灭火效果最好。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1509" r="11509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5132" r="5132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294" r="2294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767" r="13767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在初起阶段，火势较小，火场情况比较简单，灭火力量强，人力、物力比较充足，灭火成功率高。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在初起阶段，应尽快组织力量扑救，控制火势蔓延，减少火灾损失。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初起阶段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随着时间的推移，火势逐渐扩大，火场情况变得复杂，灭火力量逐渐减弱。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在发展阶段，火势发展迅速，燃烧面积和强度不断增加，灭火难度加大。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在发展阶段，应尽快组织力量扑救，控制火势蔓延，减少火灾损失。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在猛烈阶段，火势发展极快，燃烧面积和强度达到最大值，灭火难度极大。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在猛烈阶段，应尽可能地组织力量扑救，控制火势蔓延，减少火灾损失。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3901" r="390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211" r="8211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当火势达到猛烈阶段时，火场情况非常复杂，灭火力量非常薄弱。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猛烈阶段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https://d.book118.com/766040154200010043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2024-09-11T17:05:19.132</cp:lastPrinted>
  <dcterms:created xsi:type="dcterms:W3CDTF">2024-09-11T09:05:19Z</dcterms:created>
  <dcterms:modified xsi:type="dcterms:W3CDTF">2024-09-11T09:05:21Z</dcterms:modified>
</cp:coreProperties>
</file>