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764EB7-3F2B-4112-B24B-7C5212747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A8EF8B-3B47-4B88-9C48-FD402C3E52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777D1A-410D-4902-AB16-FC384850C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122F90-8702-4F27-A10E-BA38A97DB4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53085B-7F2B-4565-93E3-6729045B55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94329F-32F9-4386-A2EB-A64CEE6ED0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353EEE-E547-4388-966C-8FB2793664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FD10C-A706-49DF-A6DB-F6371F50FA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C1C79B-55B9-4791-B598-59824E56F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C41422-20F6-4A9A-91E0-C4F954C2C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219A1-DB69-4EB8-B58C-17B0E6167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040231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汽车零部件物流解决方案(富士通)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汽车零部件物流市场分析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富士通汽车零部件物流解决方案介绍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案例分析：成功实施富士通汽车零部件物流方案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面临的挑战与应对策略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未来发展规划与合作机会探讨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全球化背景下，汽车零部件物流需求日益增长</a:t>
            </a:r>
          </a:p>
        </p:txBody>
      </p:sp>
      <p:pic>
        <p:nvPicPr>
          <p:cNvPr id="5" name="Picture 5"/>
          <p:cNvPicPr>
            <a:picLocks noChangeAspect="1"/>
          </p:cNvPicPr>
          <p:nvPr/>
        </p:nvPicPr>
        <p:blipFill>
          <a:blip r:embed="rId4"/>
          <a:srcRect l="27563" r="27563"/>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提高物流效率，降低物流成本，增强企业竞争力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实现汽车零部件供应链的可视化、智能化管理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信息化程度不高，难以实现精准配送和库存管理</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供应链协同难度大，影响整体效率</a:t>
            </a:r>
          </a:p>
        </p:txBody>
      </p:sp>
      <p:pic>
        <p:nvPicPr>
          <p:cNvPr id="7" name="Picture 7"/>
          <p:cNvPicPr>
            <a:picLocks noChangeAspect="1"/>
          </p:cNvPicPr>
          <p:nvPr/>
        </p:nvPicPr>
        <p:blipFill>
          <a:blip r:embed="rId2"/>
          <a:srcRect t="7824" b="782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9682" r="1968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732" b="173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物流行业规模不断扩大，但服务水平参差不齐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物流行业现状及挑战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富士通公司简介与优势</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富士通是全球领先的IT解决方案提供商之一</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在物流领域拥有丰富的经验和先进的技术</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提供全面的汽车零部件物流解决方案，包括仓储、配送、供应链协同等</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富士通的优势在于其强大的技术实力和全球化的服务网络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汽车零部件物流市场分析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随着汽车产业的快速发展，汽车零部件物流市场规模不断扩大，已成为物流行业的重要组成部分。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预计未来几年，随着新能源汽车、智能汽车等市场的进一步拓展，汽车零部件物流市场将保持稳健增长。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汽车零部件种类繁多，客户对物流服务的需求呈现多元化趋势，包括仓储、配送、包装、加工等。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多元化需求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汽车零部件生产节奏快，对物流服务的时效性要求极高，需要保证及时、准确的送达。</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时效性要求高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汽车零部件质量直接关系到汽车整车的质量和安全性能，因此客户对物流服务过程中的质量控制要求非常严格。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质量控制严格</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目前市场上存在众多汽车零部件物流服务提供商，包括国内外知名的物流企业和专业汽车零部件物流企业。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竞争对手概况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的汽车零部件物流服务提供商在服务质量、价格、网络覆盖等方面存在差异。一些企业拥有完善的物流网络和先进的物流技术，能够提供高效、优质的服务；而另一些企业则可能在价格上具有一定优势，但在服务质量和网络覆盖等方面存在不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优劣势比较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竞争对手概况及优劣势比较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富士通汽车零部件物流解决方案介绍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富士通汽车零部件物流解决方案是一套针对汽车行业特点设计的综合性物流服务方案，旨在提高汽车零部件的物流效率和降低物流成本。</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该方案采用了先进的物流管理理念和技术手段，包括智能化仓储管理、运输路线优化、供应链协同等，以满足汽车零部件行业对物流服务的多元化需求。</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富士通汽车零部件物流解决方案注重信息化和数字化建设，通过搭建高效的物流信息平台，实现物流信息的实时共享和可视化监控，提高物流管理的透明度和响应速度。</a:t>
            </a:r>
          </a:p>
        </p:txBody>
      </p:sp>
      <p:pic>
        <p:nvPicPr>
          <p:cNvPr id="8" name="Picture 8"/>
          <p:cNvPicPr>
            <a:picLocks noChangeAspect="1"/>
          </p:cNvPicPr>
          <p:nvPr/>
        </p:nvPicPr>
        <p:blipFill>
          <a:blip r:embed="rId2">
            <a:alphaModFix/>
          </a:blip>
          <a:srcRect l="15430" r="15430"/>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解决方案概述与特点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具体实施步骤和方法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调研分析</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对客户的物流需求进行深入调研，了解客户的业务流程、物流运作现状以及存在的问题和挑战。</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方案设计</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根据调研结果，结合富士通的物流管理经验和技术实力，为客户量身定制汽车零部件物流解决方案。</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系统开发</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开发符合客户需求的物流管理系统，包括仓储管理、运输管理、订单管理等模块，实现物流信息的全面整合和高效处理。</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实施推广</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在客户现场进行方案的实施和推广，包括系统培训、操作指导等，确保客户能够顺利应用富士通的汽车零部件物流解决方案。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https://d.book118.com/766040231020010050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2024-09-15T05:38:13.857</cp:lastPrinted>
  <dcterms:created xsi:type="dcterms:W3CDTF">2024-09-14T21:38:13Z</dcterms:created>
  <dcterms:modified xsi:type="dcterms:W3CDTF">2024-09-14T21:38:15Z</dcterms:modified>
</cp:coreProperties>
</file>