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4FBA9-A9A0-4985-A007-F9E5F42EB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2B895-AA64-468F-846C-EEBB02542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C11A0-EB9E-49B2-A850-96B7B8062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EFC8B-D6B4-421A-9F82-24701F812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5D57C-BBFD-4280-A5E6-3DB921D84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4EC68-C9C2-4616-A11D-05DDE68BD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9E4600-AC52-490C-948F-FB8AFEC42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21701-DEDE-4C8E-911B-5AB065DD0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42BAAE-50D2-43F7-A303-99B90F28D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0F0D3-95FD-4207-9E4E-3758AD2F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96841-E6C8-4D2C-92FC-F42F1D71C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41204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行业操作规范和验收标准的市场营销与策划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广告宣传与推广执行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线上线下活动策划与执行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行业验收标准解读与应用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适应行业发展需求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随着市场营销与策划行业的快速发展，制定统一的操作规范成为行业发展的必然趋势，有助于提高行业的整体水平和效率。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规范市场秩序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制定行业操作规范有助于规范市场秩序，防止不正当竞争和恶意竞争，保障行业的健康发展。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通过制定操作规范，明确服务标准和要求，有助于提升市场营销与策划服务的质量和水平，满足客户的需求。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规范制定背景与意义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当前市场营销与策划行业存在服务标准不统一、市场秩序不规范等问题，亟需制定行业操作规范来加以引导和规范。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随着数字化、智能化技术的不断发展，市场营销与策划行业将更加注重数据驱动和精准营销，行业操作规范也需要不断更新和完善以适应新的发展趋势。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明确市场营销与策划服务的流程，包括需求调研、方案制定、执行实施、效果评估等环节，确保服务的系统性和完整性。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制定统一的服务质量标准，包括创意水平、执行效率、客户满意度等方面，确保服务的高质量和专业性。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对从业人员的专业素质、职业道德等方面提出明确要求，确保从业人员具备专业的服务能力和良好的职业操守。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从业人员要求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市场调研与分析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确定调研目标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明确调研目的，了解行业趋势、竞争对手情况、消费者需求等。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实施调研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通过问卷调查、访谈、观察等方式收集数据，确保数据的准确性和完整性。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设计调研方案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制定详细的调研计划，包括调研方法、样本选择、数据收集和分析等。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对收集到的数据进行整理、分析和解读，提取有用信息，为营销策略制定提供依据。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857" b="385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在目标市场中确定产品或服务的独特卖点和竞争优势，建立品牌形象和市场地位。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根据消费者需求、购买行为等特征将市场划分为不同的细分市场。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评估各细分市场的潜力、竞争状况和企业资源等因素，选择适合进入的目标市场。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根据目标市场需求和竞争状况，制定产品组合、产品线规划、新品开发等策略。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综合考虑成本、市场需求、竞争状况等因素，制定合理的定价策略。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选择合适的销售渠道和分销模式，确保产品或服务能够顺利进入目标市场。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通过广告、公关、销售促进等手段提高品牌知名度和销售量。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营销策略组合设计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广告宣传与推广执行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根据广告创意，选择合适的表现形式，如图文、视频、音频等，以呈现最佳广告效果。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在广告发布前，进行创意测试，评估广告创意的吸引力和有效性，确保广告内容能够引起目标受众的共鸣。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结合品牌定位、目标受众和市场趋势，进行广告创意构思，打造独特、吸引人的广告内容。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广告创意及表现形式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根据广告预算、投放时间和目标受众等因素，制定详细的广告投放计划，包括媒介选择、投放频次、投放时间等。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与选定的媒介进行合作洽谈，确定合作细节和费用，确保广告投放的顺利进行。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分析各种媒介的特点、覆盖范围和受众群体，选择适合品牌和目标受众的媒介进行广告投放。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媒介选择及投放计划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https://d.book118.com/766041204114010042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2024-09-09T21:41:18.778</cp:lastPrinted>
  <dcterms:created xsi:type="dcterms:W3CDTF">2024-09-09T13:41:18Z</dcterms:created>
  <dcterms:modified xsi:type="dcterms:W3CDTF">2024-09-09T13:41:21Z</dcterms:modified>
</cp:coreProperties>
</file>