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709C4-5F2E-47C2-BBD6-CEF69A732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B555F-02FF-4797-BF73-DC5EE8532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83568-C253-4949-AE9C-AD41CEBF8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0DA48-202E-4A17-9F70-65180081D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34DC65-EAAF-4517-B00F-53A83834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2508E-0307-46B0-AFE7-A83609B3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F07909-A34D-4D2D-9EDB-A2D918188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F8589-C69B-436E-AFCE-20D21E54F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E85FD-A3F2-4DCE-88B0-D500E4DFC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F4B38-CEB6-4699-A932-D8520170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6C04B-2721-4AFA-8F94-BDE1A04D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4213312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初中教师期末个人总结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自我反思与提升计划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期末总结的目的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回顾本学期教学工作，总结经验教训，反思自身不足，为下学期教学工作提供参考和改进方向。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当前教育背景下，教师需要不断提高自身素质和教学能力，适应教育改革和发展的要求。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学生表现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教师自我反思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学生的学习情况、成绩、进步及存在的问题。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采用的教学方法、手段、策略及其效果评估。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本学期所教授的课程、教材、教学计划及执行情况。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自身在教学过程中的表现、收获、不足及改进方向。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本学期我主要承担了初中XX学科的教学任务，按照教学大纲的要求，系统讲授了基础知识，并结合实际案例进行分析和讨论，帮助学生掌握核心概念和原理。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根据学期初制定的教学计划，我合理安排了每堂课的教学内容，确保课程进度与学校整体安排保持一致。同时，根据学生的实际情况和反馈，适时调整教学进度，确保学生能够跟上课程节奏。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教学内容与进度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我注重启发式教学，通过引导学生主动思考、发现问题、解决问题的方式，激发学生的学习兴趣和积极性。同时，我还采用了小组讨论、角色扮演等互动式教学方法，鼓励学生积极参与课堂活动。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在教学过程中，我充分运用了多媒体教学手段，如PPT演示、视频播放、实物展示等，使教学内容更加生动、形象，便于学生理解和记忆。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通过期末考试和平时成绩的综合评定，我所带班级的学生成绩整体表现良好，优秀率和及格率均达到学校要求。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在学期末进行的学生评教中，大部分学生对我的教学方法和态度表示满意，认为我能够耐心解答问题，关注他们的学习进步。同时，也有部分学生提出了一些改进意见，如增加课堂互动、加强课后辅导等。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根据学生的反馈和成绩情况，我认为自己在教学方面取得了一定的成绩，但也存在一些不足之处。在今后的工作中，我将继续努力提升自己的教学水平和能力，为学生提供更加优质的教育服务。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学生管理工作总结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严格遵守校规校纪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班级纪律管理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惩戒与教育相结合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教育学生遵守学校各项规章制度，树立良好的行为榜样，确保学生行为的规范化。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制定并执行班级纪律规定，确保课堂秩序井然，营造积极向上的学习氛围。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对违纪学生采取适当的惩戒措施，并进行思想教育，引导学生认识错误、改正行为。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学生纪律与行为规范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学生心理健康辅导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密切观察学生心理动态，及时发现并解决学生在成长过程中的心理问题。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针对不同学生的心理问题，制定个性化的辅导方案，帮助学生建立健康的心理状态。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组织丰富多彩的心理健康教育活动，提高学生心理素质和抗压能力。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关注学生心理变化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个性化心理辅导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开展心理健康教育活动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定期召开家长会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家访工作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家校互动平台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对有需要的学生进行家访，深入了解学生的家庭背景和成长环境，为学生提供更贴心的关怀。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利用现代通讯工具建立家校互动平台，方便家长和学校之间的及时沟通和信息交流。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定期召开家长会，与家长交流学生在校表现和学习情况，增进彼此了解。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https://d.book118.com/766042133122010040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2024-09-06T23:18:15.258</cp:lastPrinted>
  <dcterms:created xsi:type="dcterms:W3CDTF">2024-09-06T15:18:15Z</dcterms:created>
  <dcterms:modified xsi:type="dcterms:W3CDTF">2024-09-06T15:18:17Z</dcterms:modified>
</cp:coreProperties>
</file>