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D92DC-E059-4781-9D00-38FBC6775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23DA0-4C54-4E67-9C23-4ED1100F5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626C3-5E97-419A-A955-3291765FC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C3FEB-0F7C-4E63-815A-CD7DE59F9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F9C32-9C1E-441F-8E70-BAF5E0241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AC945-7573-471F-8537-2409CE9D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7FBBF-C596-45ED-944E-49FC4EFB2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6A2C4-A1CC-4C2A-B3CF-78D5465CE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E69E7-7E36-4C31-8517-8CE116537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F7736-1305-4759-94F5-D6C0379B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8545B-55F9-4D56-8FC8-F0972FF2C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431242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洗消中心可行性研究方案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06" r="1640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洗消行业是服务行业的一种，主要提供清洗、消毒、杀菌等服务，广泛应用于家庭、企业、公共设施等领域。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洗消行业概述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随着人们生活水平的提高和环保意识的增强，洗消行业正逐渐向专业化、环保化、智能化方向发展。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政府对洗消行业的监管政策不断完善，对环保和安全的要求越来越高，为洗消行业的发展提供了有力保障。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958" b="13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根据市场调查和数据分析，未来几年洗消市场容量将持续增长，市场潜力巨大。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随着人们生活品质的提高，对洗消服务的需求不断增加，尤其在家庭、餐饮、酒店等服务行业表现尤为突出。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消费者对洗消服务的需求呈现多样化、个性化、高效化的特点，对服务品质和安全性要求越来越高。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对市场上的主要竞争对手进行深入分析，包括其服务品质、价格策略、市场份额等方面。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竞争优势构建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根据市场需求和竞争环境，构建自身的竞争优势，如提供个性化、高品质的服务，打造品牌形象等。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市场定位与策略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明确自身在市场中的定位，制定相应的市场策略，以获得更大的市场份额。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完成洗消中心的建设和初步运营，包括场地租赁、设备采购、人员培训等。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建立完善的洗消流程和服务标准，确保客户满意。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在短期内吸引一定数量的客户，实现盈利。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实现洗消中心在行业内的知名度和品牌价值。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扩大洗消中心规模，增加服务项目和设备，提高服务质量和效率。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建立稳定的客户关系，拓展市场份额。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成为行业内领先的洗消中心，提供全方位、高品质的服务。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建立完善的培训和管理体系，培养高素质的员工队伍。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实现洗消中心的可持续发展，为客户的长期发展提供支持。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通风和排气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确保洗消中心的通风良好，能够及时排出湿气和异味，保持室内空气清新。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标识明确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在各区域和房间设置明确的标识，便于工作人员和客户识别。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区域划分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洗消中心应合理划分为清洁区、半清洁区和污染区，以降低交叉污染的风险。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002" r="1400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洗消中心布局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根据需要配置各种清洗设备，如高压清洗机、超声波清洗机等。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配备紫外线消毒灯、臭氧发生器等消毒设备，确保消毒效果。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为确保洗消质量，需配备相关检测设备，如水质检测仪、尘埃粒子计数器等。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洗消中心应配备专业的洗消人员，他们应具备相关技能和知识，能够熟练操作各种设备和处理突发情况。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所有工作人员都应接受安全培训，了解安全操作规程和应急处理措施。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接单与调度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洗消中心应建立完善的接单和调度流程，合理安排工作，确保高效运行。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制定详细的清洗流程，包括预处理、清洗、漂洗、消毒等步骤，确保清洗质量。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对清洗质量进行检测，发现问题及时处理并反馈给客户，确保客户满意。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洗消中心所采用的技术应具备成熟稳定的特点，能够满足大规模、高效率的洗消需求。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设备应具备高效、可靠的性能，能够确保洗消效果和安全性。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建立完善的培训体系，确保工作人员具备熟练的操作技能和安全意识。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https://d.book118.com/766043124233010044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2024-09-13T11:43:29.071</cp:lastPrinted>
  <dcterms:created xsi:type="dcterms:W3CDTF">2024-09-13T03:43:29Z</dcterms:created>
  <dcterms:modified xsi:type="dcterms:W3CDTF">2024-09-13T03:43:31Z</dcterms:modified>
</cp:coreProperties>
</file>