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55E56E-5164-4D86-9E4E-80A5EDF72C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93E847-DC84-4044-9EE9-4D27195666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5E8967-D2EB-4A1D-B8C1-88D38E2607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D65CCB-EB51-4E3B-BACF-A9518ABC88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308CAB5-3AA5-4D04-9B81-1F99B44D8C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CA8B58E-FAAD-4CFC-891B-E073DC41C4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A6AD92E-88A7-4A1D-AE61-B7E78F9E64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AD854A-43CA-4B05-A641-7AE18B6C40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9C07ED-7D95-4F84-B6CF-07164B771C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17E735-B4CD-457A-9240-C0E658E77B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C4C22D-A631-4E8E-9C00-F338DED348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6045013225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建立环境风险管理规范</a:t>
            </a:r>
          </a:p>
        </p:txBody>
      </p:sp>
      <p:sp>
        <p:nvSpPr>
          <p:cNvPr id="3" name="AutoShape 3"/>
          <p:cNvSpPr/>
          <p:nvPr/>
        </p:nvSpPr>
        <p:spPr>
          <a:xfrm>
            <a:off x="878191" y="4363593"/>
            <a:ext cx="2414501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539184" y="4354068"/>
            <a:ext cx="235091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36022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环境风险识别与评估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环境风险应对措施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监管与合规要求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企业内部环境风险管理实践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随着工业化和城市化进程加速，环境问题日益严重，建立环境风险管理规范是应对环境挑战的必要手段。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应对环境挑战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通过环境风险管理，推动企业采取环保措施，促进经济、社会和环境的可持续发展。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促进可持续发展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建立环境风险管理规范有助于完善环境保护法规体系，提高环保执法的科学性和有效性。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完善法规体系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通过识别、评估和控制环境风险，可以有效预防环境污染事件的发生，保护生态环境和人类健康。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预防环境污染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0042" r="200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促进企业责任落实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125" b="11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提高应对能力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6583" r="65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环境风险管理规范要求企业承担环保责任，推动企业采取积极措施降低环境风险。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建立完善的环境风险管理机制，可以提高政府和企业应对突发环境事件的能力，减少损失和影响。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风险管理的重要性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环境风险识别与评估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通过对现场环境进行详细调查，识别潜在的环境风险因素。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7153" b="715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7083" r="17083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现场调查法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通过对历史环境数据进行深入分析，发现可能存在的风险。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历史资料分析法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借助专家经验和知识，对环境风险进行识别和预测。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专家咨询法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风险识别方法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危害程度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分析环境风险事件发生的可能性及频率。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发生概率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持续时间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影响范围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评估环境风险事件影响的地域范围和人口数量。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评估环境风险对人类健康、生态环境等方面的影响程度。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预测环境风险事件可能持续的时间长度。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风险评估标准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高风险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具有严重危害程度、高发生概率或大范围影响的环境风险。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中风险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具有中等危害程度、中等发生概率或中等范围影响的环境风险。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低风险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具有较低危害程度、低发生概率或小范围影响的环境风险。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风险等级划分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环境风险应对措施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建立健全环境风险管理制度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明确各级职责，设立专门的环境风险管理机构，对环境风险进行定期评估。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加强污染源监管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严格控制污染物的排放，对污染源实施在线监测，确保污染物达标排放。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推广清洁生产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鼓励企业采用先进的清洁生产技术和装备，提高资源利用效率，减少污染物的产生和排放。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预防措施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9375" r="93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开展应急演练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定期组织应急演练，提高应急响应队伍的实战能力和协同作战水平。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制定应急响应预案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针对可能发生的突发环境事件，制定相应的应急响应预案，明确应急处置措施和资源配置。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建立应急响应队伍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组建专业的应急响应队伍，配备必要的应急装备和物资，确保在突发环境事件发生时能够及时响应。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应急响应计划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实施环境绩效评估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定期对企业的环境绩效进行评估，发现存在的问题和不足，提出改进措施并跟踪落实。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推动技术创新和升级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鼓励企业加大技术创新力度，研发和应用更加环保、高效的生产技术和装备，降低环境风险。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加强环境风险管理培训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对企业员工和管理人员进行环境风险管理培训，提高全员的环境风险意识和应对能力。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1972" r="11972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持续改进策略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https://d.book118.com/766045013225010044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2024-09-13T10:27:00.951</cp:lastPrinted>
  <dcterms:created xsi:type="dcterms:W3CDTF">2024-09-13T02:27:00Z</dcterms:created>
  <dcterms:modified xsi:type="dcterms:W3CDTF">2024-09-13T02:27:03Z</dcterms:modified>
</cp:coreProperties>
</file>