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719945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4D683-708C-4DA1-A2FC-FEA65D4DE8D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99000" y="685800"/>
            <a:ext cx="4860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030EF1-4F3E-4943-A63A-B3695ECDB3D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fld id="{2D740B98-4E35-46E6-8D89-8FBAB30798F5}" type="slidenum">
              <a:rPr lang="zh-CN" altLang="en-US"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BE97A-8441-4997-9988-1FB5D5D09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A384D-984A-49AE-8065-2883C89C5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B0A0F-6A61-444E-908A-C79F73F1B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4345E-777E-4872-983E-59227B7C6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D0D2A-7951-48A7-9D20-5D6DEB706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C0CBB6-78EE-4427-AA31-B4E883DDB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E8A64-E48A-4393-A135-D840E0F3F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09894-4946-481C-9ABD-CBC19F41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514B8-0878-4716-BFE6-65CE92F5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4E8BE-9DF0-4D90-97B8-0ADC362F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33659-CFF9-44E7-B64E-D0D72B5DC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4985" y="1122363"/>
            <a:ext cx="7289912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4985" y="3602038"/>
            <a:ext cx="7289912" cy="1655762"/>
          </a:xfrm>
        </p:spPr>
        <p:txBody>
          <a:bodyPr/>
          <a:lstStyle>
            <a:lvl1pPr marL="0" indent="0" algn="ctr">
              <a:buNone/>
              <a:defRPr sz="2160"/>
            </a:lvl1pPr>
            <a:lvl2pPr marL="411480" indent="0" algn="ctr">
              <a:buNone/>
              <a:defRPr sz="1805"/>
            </a:lvl2pPr>
            <a:lvl3pPr marL="822960" indent="0" algn="ctr">
              <a:buNone/>
              <a:defRPr sz="1620"/>
            </a:lvl3pPr>
            <a:lvl4pPr marL="1234440" indent="0" algn="ctr">
              <a:buNone/>
              <a:defRPr sz="1440"/>
            </a:lvl4pPr>
            <a:lvl5pPr marL="1645920" indent="0" algn="ctr">
              <a:buNone/>
              <a:defRPr sz="1440"/>
            </a:lvl5pPr>
            <a:lvl6pPr marL="2057400" indent="0" algn="ctr">
              <a:buNone/>
              <a:defRPr sz="1440"/>
            </a:lvl6pPr>
            <a:lvl7pPr marL="2468880" indent="0" algn="ctr">
              <a:buNone/>
              <a:defRPr sz="1440"/>
            </a:lvl7pPr>
            <a:lvl8pPr marL="2880360" indent="0" algn="ctr">
              <a:buNone/>
              <a:defRPr sz="1440"/>
            </a:lvl8pPr>
            <a:lvl9pPr marL="3291840" indent="0" algn="ctr">
              <a:buNone/>
              <a:defRPr sz="144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BF37512-6C9F-4978-B703-5928E5B08100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C7C9388-47A3-43EC-BE4E-E26639217177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179" y="1709739"/>
            <a:ext cx="8383399" cy="2852737"/>
          </a:xfrm>
        </p:spPr>
        <p:txBody>
          <a:bodyPr anchor="b"/>
          <a:lstStyle>
            <a:lvl1pPr>
              <a:defRPr sz="5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3179" y="4589464"/>
            <a:ext cx="8383399" cy="1500187"/>
          </a:xfrm>
        </p:spPr>
        <p:txBody>
          <a:bodyPr/>
          <a:lstStyle>
            <a:lvl1pPr marL="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1pPr>
            <a:lvl2pPr marL="411480" indent="0">
              <a:buNone/>
              <a:defRPr sz="1805">
                <a:solidFill>
                  <a:schemeClr val="tx1">
                    <a:tint val="75000"/>
                  </a:schemeClr>
                </a:solidFill>
              </a:defRPr>
            </a:lvl2pPr>
            <a:lvl3pPr marL="822960" indent="0">
              <a:buNone/>
              <a:defRPr sz="1620">
                <a:solidFill>
                  <a:schemeClr val="tx1">
                    <a:tint val="75000"/>
                  </a:schemeClr>
                </a:solidFill>
              </a:defRPr>
            </a:lvl3pPr>
            <a:lvl4pPr marL="123444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4pPr>
            <a:lvl5pPr marL="164592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5pPr>
            <a:lvl6pPr marL="205740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6pPr>
            <a:lvl7pPr marL="246888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7pPr>
            <a:lvl8pPr marL="288036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8pPr>
            <a:lvl9pPr marL="3291840" indent="0">
              <a:buNone/>
              <a:defRPr sz="14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0C6D1C7-52AF-48E7-A2D2-3C16E784649A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8242" y="1825625"/>
            <a:ext cx="413095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0690" y="1825625"/>
            <a:ext cx="413095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8414D3D-1470-48FD-A9B4-1B01F23BB23A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508" y="365126"/>
            <a:ext cx="8383399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9509" y="1681163"/>
            <a:ext cx="4111965" cy="823912"/>
          </a:xfrm>
        </p:spPr>
        <p:txBody>
          <a:bodyPr anchor="b"/>
          <a:lstStyle>
            <a:lvl1pPr marL="0" indent="0">
              <a:buNone/>
              <a:defRPr sz="2160" b="1"/>
            </a:lvl1pPr>
            <a:lvl2pPr marL="411480" indent="0">
              <a:buNone/>
              <a:defRPr sz="1805" b="1"/>
            </a:lvl2pPr>
            <a:lvl3pPr marL="822960" indent="0">
              <a:buNone/>
              <a:defRPr sz="1620" b="1"/>
            </a:lvl3pPr>
            <a:lvl4pPr marL="1234440" indent="0">
              <a:buNone/>
              <a:defRPr sz="1440" b="1"/>
            </a:lvl4pPr>
            <a:lvl5pPr marL="1645920" indent="0">
              <a:buNone/>
              <a:defRPr sz="1440" b="1"/>
            </a:lvl5pPr>
            <a:lvl6pPr marL="2057400" indent="0">
              <a:buNone/>
              <a:defRPr sz="1440" b="1"/>
            </a:lvl6pPr>
            <a:lvl7pPr marL="2468880" indent="0">
              <a:buNone/>
              <a:defRPr sz="1440" b="1"/>
            </a:lvl7pPr>
            <a:lvl8pPr marL="2880360" indent="0">
              <a:buNone/>
              <a:defRPr sz="1440" b="1"/>
            </a:lvl8pPr>
            <a:lvl9pPr marL="3291840" indent="0">
              <a:buNone/>
              <a:defRPr sz="144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9509" y="2505075"/>
            <a:ext cx="4111965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20690" y="1681163"/>
            <a:ext cx="4132216" cy="823912"/>
          </a:xfrm>
        </p:spPr>
        <p:txBody>
          <a:bodyPr anchor="b"/>
          <a:lstStyle>
            <a:lvl1pPr marL="0" indent="0">
              <a:buNone/>
              <a:defRPr sz="2160" b="1"/>
            </a:lvl1pPr>
            <a:lvl2pPr marL="411480" indent="0">
              <a:buNone/>
              <a:defRPr sz="1805" b="1"/>
            </a:lvl2pPr>
            <a:lvl3pPr marL="822960" indent="0">
              <a:buNone/>
              <a:defRPr sz="1620" b="1"/>
            </a:lvl3pPr>
            <a:lvl4pPr marL="1234440" indent="0">
              <a:buNone/>
              <a:defRPr sz="1440" b="1"/>
            </a:lvl4pPr>
            <a:lvl5pPr marL="1645920" indent="0">
              <a:buNone/>
              <a:defRPr sz="1440" b="1"/>
            </a:lvl5pPr>
            <a:lvl6pPr marL="2057400" indent="0">
              <a:buNone/>
              <a:defRPr sz="1440" b="1"/>
            </a:lvl6pPr>
            <a:lvl7pPr marL="2468880" indent="0">
              <a:buNone/>
              <a:defRPr sz="1440" b="1"/>
            </a:lvl7pPr>
            <a:lvl8pPr marL="2880360" indent="0">
              <a:buNone/>
              <a:defRPr sz="1440" b="1"/>
            </a:lvl8pPr>
            <a:lvl9pPr marL="3291840" indent="0">
              <a:buNone/>
              <a:defRPr sz="144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20690" y="2505075"/>
            <a:ext cx="4132216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9ECA0E1-048F-401C-A3AB-E73518F68F5F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9038332-CFC7-40DB-BBA6-9A06B5F4F800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A338540-5613-4130-B22A-A042C656D1DF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509" y="457200"/>
            <a:ext cx="3134915" cy="1600200"/>
          </a:xfrm>
        </p:spPr>
        <p:txBody>
          <a:bodyPr anchor="b"/>
          <a:lstStyle>
            <a:lvl1pPr>
              <a:defRPr sz="288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32216" y="987426"/>
            <a:ext cx="4920690" cy="4873625"/>
          </a:xfrm>
        </p:spPr>
        <p:txBody>
          <a:bodyPr/>
          <a:lstStyle>
            <a:lvl1pPr>
              <a:defRPr sz="2880"/>
            </a:lvl1pPr>
            <a:lvl2pPr>
              <a:defRPr sz="2520"/>
            </a:lvl2pPr>
            <a:lvl3pPr>
              <a:defRPr sz="2160"/>
            </a:lvl3pPr>
            <a:lvl4pPr>
              <a:defRPr sz="1805"/>
            </a:lvl4pPr>
            <a:lvl5pPr>
              <a:defRPr sz="1805"/>
            </a:lvl5pPr>
            <a:lvl6pPr>
              <a:defRPr sz="1805"/>
            </a:lvl6pPr>
            <a:lvl7pPr>
              <a:defRPr sz="1805"/>
            </a:lvl7pPr>
            <a:lvl8pPr>
              <a:defRPr sz="1805"/>
            </a:lvl8pPr>
            <a:lvl9pPr>
              <a:defRPr sz="180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00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005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9509" y="2057400"/>
            <a:ext cx="3134915" cy="3811587"/>
          </a:xfrm>
        </p:spPr>
        <p:txBody>
          <a:bodyPr/>
          <a:lstStyle>
            <a:lvl1pPr marL="0" indent="0">
              <a:buNone/>
              <a:defRPr sz="1440"/>
            </a:lvl1pPr>
            <a:lvl2pPr marL="411480" indent="0">
              <a:buNone/>
              <a:defRPr sz="1260"/>
            </a:lvl2pPr>
            <a:lvl3pPr marL="822960" indent="0">
              <a:buNone/>
              <a:defRPr sz="1085"/>
            </a:lvl3pPr>
            <a:lvl4pPr marL="1234440" indent="0">
              <a:buNone/>
              <a:defRPr sz="900"/>
            </a:lvl4pPr>
            <a:lvl5pPr marL="1645920" indent="0">
              <a:buNone/>
              <a:defRPr sz="900"/>
            </a:lvl5pPr>
            <a:lvl6pPr marL="2057400" indent="0">
              <a:buNone/>
              <a:defRPr sz="900"/>
            </a:lvl6pPr>
            <a:lvl7pPr marL="2468880" indent="0">
              <a:buNone/>
              <a:defRPr sz="900"/>
            </a:lvl7pPr>
            <a:lvl8pPr marL="2880360" indent="0">
              <a:buNone/>
              <a:defRPr sz="900"/>
            </a:lvl8pPr>
            <a:lvl9pPr marL="329184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ECE66BF-9DEA-46BB-A97D-B8DE35B9D44E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509" y="457200"/>
            <a:ext cx="3134915" cy="1600200"/>
          </a:xfrm>
        </p:spPr>
        <p:txBody>
          <a:bodyPr anchor="b"/>
          <a:lstStyle>
            <a:lvl1pPr>
              <a:defRPr sz="288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32216" y="987426"/>
            <a:ext cx="4920690" cy="487362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sz="2880"/>
            </a:lvl1pPr>
            <a:lvl2pPr marL="411480" indent="0">
              <a:buNone/>
              <a:defRPr sz="2520"/>
            </a:lvl2pPr>
            <a:lvl3pPr marL="822960" indent="0">
              <a:buNone/>
              <a:defRPr sz="2160"/>
            </a:lvl3pPr>
            <a:lvl4pPr marL="1234440" indent="0">
              <a:buNone/>
              <a:defRPr sz="1805"/>
            </a:lvl4pPr>
            <a:lvl5pPr marL="1645920" indent="0">
              <a:buNone/>
              <a:defRPr sz="1805"/>
            </a:lvl5pPr>
            <a:lvl6pPr marL="2057400" indent="0">
              <a:buNone/>
              <a:defRPr sz="1805"/>
            </a:lvl6pPr>
            <a:lvl7pPr marL="2468880" indent="0">
              <a:buNone/>
              <a:defRPr sz="1805"/>
            </a:lvl7pPr>
            <a:lvl8pPr marL="2880360" indent="0">
              <a:buNone/>
              <a:defRPr sz="1805"/>
            </a:lvl8pPr>
            <a:lvl9pPr marL="3291840" indent="0">
              <a:buNone/>
              <a:defRPr sz="1805"/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20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9509" y="2057400"/>
            <a:ext cx="3134915" cy="3811587"/>
          </a:xfrm>
        </p:spPr>
        <p:txBody>
          <a:bodyPr/>
          <a:lstStyle>
            <a:lvl1pPr marL="0" indent="0">
              <a:buNone/>
              <a:defRPr sz="1440"/>
            </a:lvl1pPr>
            <a:lvl2pPr marL="411480" indent="0">
              <a:buNone/>
              <a:defRPr sz="1260"/>
            </a:lvl2pPr>
            <a:lvl3pPr marL="822960" indent="0">
              <a:buNone/>
              <a:defRPr sz="1085"/>
            </a:lvl3pPr>
            <a:lvl4pPr marL="1234440" indent="0">
              <a:buNone/>
              <a:defRPr sz="900"/>
            </a:lvl4pPr>
            <a:lvl5pPr marL="1645920" indent="0">
              <a:buNone/>
              <a:defRPr sz="900"/>
            </a:lvl5pPr>
            <a:lvl6pPr marL="2057400" indent="0">
              <a:buNone/>
              <a:defRPr sz="900"/>
            </a:lvl6pPr>
            <a:lvl7pPr marL="2468880" indent="0">
              <a:buNone/>
              <a:defRPr sz="900"/>
            </a:lvl7pPr>
            <a:lvl8pPr marL="2880360" indent="0">
              <a:buNone/>
              <a:defRPr sz="900"/>
            </a:lvl8pPr>
            <a:lvl9pPr marL="329184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AFB65161-A366-499C-B9AA-2DF22E761089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647B548-7398-4B22-A46E-4420F893DAB6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55790" y="365124"/>
            <a:ext cx="2095849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8242" y="365124"/>
            <a:ext cx="6166050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DA894B9-E551-4847-A408-BFCD0F19CD63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94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668646" y="365125"/>
            <a:ext cx="8382367" cy="132556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en-US" altLang="en-US"/>
              <a:t>单击此处编辑母版标题样式</a:t>
            </a:r>
            <a:endParaRPr lang="en-US" altLang="zh-CN"/>
          </a:p>
        </p:txBody>
      </p:sp>
      <p:sp>
        <p:nvSpPr>
          <p:cNvPr id="1027" name="Text Placeholder 2"/>
          <p:cNvSpPr>
            <a:spLocks noGrp="1"/>
          </p:cNvSpPr>
          <p:nvPr>
            <p:ph type="body" idx="5"/>
          </p:nvPr>
        </p:nvSpPr>
        <p:spPr>
          <a:xfrm>
            <a:off x="668646" y="1825625"/>
            <a:ext cx="8382367" cy="435133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indent="-228600"/>
            <a:r>
              <a:rPr lang="en-US" altLang="en-US"/>
              <a:t>单击此处编辑母版文本样式</a:t>
            </a:r>
            <a:endParaRPr lang="en-US" altLang="en-US"/>
          </a:p>
          <a:p>
            <a:pPr lvl="1" indent="-228600"/>
            <a:r>
              <a:rPr lang="en-US" altLang="en-US"/>
              <a:t>第二级</a:t>
            </a:r>
            <a:endParaRPr lang="en-US" altLang="en-US"/>
          </a:p>
          <a:p>
            <a:pPr lvl="2" indent="-228600"/>
            <a:r>
              <a:rPr lang="en-US" altLang="en-US"/>
              <a:t>第三级</a:t>
            </a:r>
            <a:endParaRPr lang="en-US" altLang="en-US"/>
          </a:p>
          <a:p>
            <a:pPr lvl="3" indent="-228600"/>
            <a:r>
              <a:rPr lang="en-US" altLang="en-US"/>
              <a:t>第四级</a:t>
            </a:r>
            <a:endParaRPr lang="en-US" altLang="en-US"/>
          </a:p>
          <a:p>
            <a:pPr lvl="4" indent="-228600"/>
            <a:r>
              <a:rPr lang="en-US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8646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fontAlgn="auto" latinLnBrk="0" hangingPunct="1">
              <a:defRPr sz="845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0360" y="6356350"/>
            <a:ext cx="32803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fontAlgn="auto" latinLnBrk="0" hangingPunct="1">
              <a:defRPr sz="1085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65055" y="6356350"/>
            <a:ext cx="21859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fontAlgn="auto" latinLnBrk="0" hangingPunct="1">
              <a:defRPr sz="845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9532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7E47F0D-99DA-4649-9B26-5CD029A71CE4}" type="slidenum">
              <a:rPr kumimoji="0" lang="zh-CN" altLang="en-US" sz="94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5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96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9pPr>
    </p:titleStyle>
    <p:bodyStyle>
      <a:lvl1pPr marL="205740" indent="-205740" algn="l" rtl="0" fontAlgn="base">
        <a:lnSpc>
          <a:spcPct val="90000"/>
        </a:lnSpc>
        <a:spcBef>
          <a:spcPct val="180000"/>
        </a:spcBef>
        <a:spcAft>
          <a:spcPct val="0"/>
        </a:spcAft>
        <a:buFont typeface="Arial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17220" indent="-205740" algn="l" rtl="0" fontAlgn="base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28700" indent="-205740" algn="l" rtl="0" fontAlgn="base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indent="-205740" algn="l" rtl="0" fontAlgn="base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51660" indent="-205740" algn="l" rtl="0" fontAlgn="base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6314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67462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308610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49758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28803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2918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510311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 idx="4294967295"/>
          </p:nvPr>
        </p:nvSpPr>
        <p:spPr>
          <a:xfrm>
            <a:off x="467360" y="2420620"/>
            <a:ext cx="9217660" cy="1325880"/>
          </a:xfrm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algn="ctr" eaLnBrk="1" hangingPunct="1"/>
            <a:r>
              <a:rPr lang="zh-CN" altLang="en-US" sz="6000" b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动画</a:t>
            </a:r>
            <a:r>
              <a:rPr lang="zh-CN" altLang="zh-CN" sz="6000" b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补间动画</a:t>
            </a:r>
            <a:endParaRPr lang="zh-CN" altLang="zh-CN" sz="6000" b="1" smtClean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14"/>
          <p:cNvSpPr>
            <a:spLocks noChangeArrowheads="1"/>
          </p:cNvSpPr>
          <p:nvPr/>
        </p:nvSpPr>
        <p:spPr bwMode="auto">
          <a:xfrm>
            <a:off x="6323013" y="2224405"/>
            <a:ext cx="33655" cy="168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11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zh-CN">
              <a:latin typeface="Arial" pitchFamily="34" charset="0"/>
            </a:endParaRPr>
          </a:p>
        </p:txBody>
      </p:sp>
      <p:sp>
        <p:nvSpPr>
          <p:cNvPr id="10243" name="Rectangle 18"/>
          <p:cNvSpPr>
            <a:spLocks noChangeArrowheads="1"/>
          </p:cNvSpPr>
          <p:nvPr/>
        </p:nvSpPr>
        <p:spPr bwMode="auto">
          <a:xfrm>
            <a:off x="6581775" y="2456180"/>
            <a:ext cx="33655" cy="168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11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zh-CN">
              <a:latin typeface="Arial" pitchFamily="34" charset="0"/>
            </a:endParaRPr>
          </a:p>
        </p:txBody>
      </p:sp>
      <p:sp>
        <p:nvSpPr>
          <p:cNvPr id="10244" name="Rectangle 23"/>
          <p:cNvSpPr>
            <a:spLocks noChangeArrowheads="1"/>
          </p:cNvSpPr>
          <p:nvPr/>
        </p:nvSpPr>
        <p:spPr bwMode="auto">
          <a:xfrm>
            <a:off x="5675313" y="2927668"/>
            <a:ext cx="33655" cy="168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11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zh-CN">
              <a:latin typeface="Arial" pitchFamily="34" charset="0"/>
            </a:endParaRPr>
          </a:p>
        </p:txBody>
      </p:sp>
      <p:sp>
        <p:nvSpPr>
          <p:cNvPr id="10245" name="Freeform 36"/>
          <p:cNvSpPr>
            <a:spLocks noChangeArrowheads="1"/>
          </p:cNvSpPr>
          <p:nvPr/>
        </p:nvSpPr>
        <p:spPr bwMode="auto">
          <a:xfrm>
            <a:off x="2375563" y="3524568"/>
            <a:ext cx="6705600" cy="1201737"/>
          </a:xfrm>
          <a:custGeom>
            <a:gdLst>
              <a:gd name="T0" fmla="*/ 0 w 3997"/>
              <a:gd name="T1" fmla="*/ 2147483646 h 696"/>
              <a:gd name="T2" fmla="*/ 2147483646 w 3997"/>
              <a:gd name="T3" fmla="*/ 2147483646 h 696"/>
              <a:gd name="T4" fmla="*/ 2147483646 w 3997"/>
              <a:gd name="T5" fmla="*/ 0 h 696"/>
              <a:gd name="T6" fmla="*/ 2147483646 w 3997"/>
              <a:gd name="T7" fmla="*/ 0 h 696"/>
              <a:gd name="T8" fmla="*/ 2147483646 w 3997"/>
              <a:gd name="T9" fmla="*/ 2147483646 h 696"/>
              <a:gd name="T10" fmla="*/ 2147483646 w 3997"/>
              <a:gd name="T11" fmla="*/ 2147483646 h 696"/>
              <a:gd name="T12" fmla="*/ 2147483646 w 3997"/>
              <a:gd name="T13" fmla="*/ 2147483646 h 696"/>
              <a:gd name="T14" fmla="*/ 2147483646 w 3997"/>
              <a:gd name="T15" fmla="*/ 2147483646 h 696"/>
              <a:gd name="T16" fmla="*/ 2147483646 w 3997"/>
              <a:gd name="T17" fmla="*/ 2147483646 h 696"/>
              <a:gd name="T18" fmla="*/ 2147483646 w 3997"/>
              <a:gd name="T19" fmla="*/ 2147483646 h 696"/>
              <a:gd name="T20" fmla="*/ 2147483646 w 3997"/>
              <a:gd name="T21" fmla="*/ 2147483646 h 696"/>
              <a:gd name="T22" fmla="*/ 0 w 3997"/>
              <a:gd name="T23" fmla="*/ 2147483646 h 696"/>
              <a:gd name="T24" fmla="*/ 0 w 3997"/>
              <a:gd name="T25" fmla="*/ 2147483646 h 69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997"/>
              <a:gd name="T40" fmla="*/ 0 h 696"/>
              <a:gd name="T41" fmla="*/ 3997 w 3997"/>
              <a:gd name="T42" fmla="*/ 696 h 696"/>
            </a:gdLst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997" h="696">
                <a:moveTo>
                  <a:pt x="0" y="17"/>
                </a:moveTo>
                <a:lnTo>
                  <a:pt x="5" y="6"/>
                </a:lnTo>
                <a:lnTo>
                  <a:pt x="16" y="0"/>
                </a:lnTo>
                <a:lnTo>
                  <a:pt x="3974" y="0"/>
                </a:lnTo>
                <a:lnTo>
                  <a:pt x="3986" y="6"/>
                </a:lnTo>
                <a:lnTo>
                  <a:pt x="3997" y="17"/>
                </a:lnTo>
                <a:lnTo>
                  <a:pt x="3997" y="673"/>
                </a:lnTo>
                <a:lnTo>
                  <a:pt x="3986" y="685"/>
                </a:lnTo>
                <a:lnTo>
                  <a:pt x="3974" y="696"/>
                </a:lnTo>
                <a:lnTo>
                  <a:pt x="16" y="696"/>
                </a:lnTo>
                <a:lnTo>
                  <a:pt x="5" y="685"/>
                </a:lnTo>
                <a:lnTo>
                  <a:pt x="0" y="673"/>
                </a:lnTo>
                <a:lnTo>
                  <a:pt x="0" y="17"/>
                </a:lnTo>
                <a:close/>
              </a:path>
            </a:pathLst>
          </a:custGeom>
          <a:solidFill>
            <a:srgbClr val="F2DCDB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6" name="Freeform 37"/>
          <p:cNvSpPr>
            <a:spLocks noEditPoints="1" noChangeArrowheads="1"/>
          </p:cNvSpPr>
          <p:nvPr/>
        </p:nvSpPr>
        <p:spPr bwMode="auto">
          <a:xfrm>
            <a:off x="2386675" y="3507105"/>
            <a:ext cx="6705600" cy="1219200"/>
          </a:xfrm>
          <a:custGeom>
            <a:gdLst>
              <a:gd name="T0" fmla="*/ 0 w 4020"/>
              <a:gd name="T1" fmla="*/ 2147483646 h 718"/>
              <a:gd name="T2" fmla="*/ 0 w 4020"/>
              <a:gd name="T3" fmla="*/ 2147483646 h 718"/>
              <a:gd name="T4" fmla="*/ 0 w 4020"/>
              <a:gd name="T5" fmla="*/ 2147483646 h 718"/>
              <a:gd name="T6" fmla="*/ 2147483646 w 4020"/>
              <a:gd name="T7" fmla="*/ 2147483646 h 718"/>
              <a:gd name="T8" fmla="*/ 2147483646 w 4020"/>
              <a:gd name="T9" fmla="*/ 2147483646 h 718"/>
              <a:gd name="T10" fmla="*/ 2147483646 w 4020"/>
              <a:gd name="T11" fmla="*/ 0 h 718"/>
              <a:gd name="T12" fmla="*/ 2147483646 w 4020"/>
              <a:gd name="T13" fmla="*/ 0 h 718"/>
              <a:gd name="T14" fmla="*/ 2147483646 w 4020"/>
              <a:gd name="T15" fmla="*/ 0 h 718"/>
              <a:gd name="T16" fmla="*/ 2147483646 w 4020"/>
              <a:gd name="T17" fmla="*/ 0 h 718"/>
              <a:gd name="T18" fmla="*/ 2147483646 w 4020"/>
              <a:gd name="T19" fmla="*/ 2147483646 h 718"/>
              <a:gd name="T20" fmla="*/ 2147483646 w 4020"/>
              <a:gd name="T21" fmla="*/ 2147483646 h 718"/>
              <a:gd name="T22" fmla="*/ 2147483646 w 4020"/>
              <a:gd name="T23" fmla="*/ 2147483646 h 718"/>
              <a:gd name="T24" fmla="*/ 2147483646 w 4020"/>
              <a:gd name="T25" fmla="*/ 2147483646 h 718"/>
              <a:gd name="T26" fmla="*/ 2147483646 w 4020"/>
              <a:gd name="T27" fmla="*/ 2147483646 h 718"/>
              <a:gd name="T28" fmla="*/ 2147483646 w 4020"/>
              <a:gd name="T29" fmla="*/ 2147483646 h 718"/>
              <a:gd name="T30" fmla="*/ 2147483646 w 4020"/>
              <a:gd name="T31" fmla="*/ 2147483646 h 718"/>
              <a:gd name="T32" fmla="*/ 2147483646 w 4020"/>
              <a:gd name="T33" fmla="*/ 2147483646 h 718"/>
              <a:gd name="T34" fmla="*/ 2147483646 w 4020"/>
              <a:gd name="T35" fmla="*/ 2147483646 h 718"/>
              <a:gd name="T36" fmla="*/ 2147483646 w 4020"/>
              <a:gd name="T37" fmla="*/ 2147483646 h 718"/>
              <a:gd name="T38" fmla="*/ 2147483646 w 4020"/>
              <a:gd name="T39" fmla="*/ 2147483646 h 718"/>
              <a:gd name="T40" fmla="*/ 2147483646 w 4020"/>
              <a:gd name="T41" fmla="*/ 2147483646 h 718"/>
              <a:gd name="T42" fmla="*/ 2147483646 w 4020"/>
              <a:gd name="T43" fmla="*/ 2147483646 h 718"/>
              <a:gd name="T44" fmla="*/ 0 w 4020"/>
              <a:gd name="T45" fmla="*/ 2147483646 h 718"/>
              <a:gd name="T46" fmla="*/ 0 w 4020"/>
              <a:gd name="T47" fmla="*/ 2147483646 h 718"/>
              <a:gd name="T48" fmla="*/ 0 w 4020"/>
              <a:gd name="T49" fmla="*/ 2147483646 h 718"/>
              <a:gd name="T50" fmla="*/ 2147483646 w 4020"/>
              <a:gd name="T51" fmla="*/ 2147483646 h 718"/>
              <a:gd name="T52" fmla="*/ 2147483646 w 4020"/>
              <a:gd name="T53" fmla="*/ 2147483646 h 718"/>
              <a:gd name="T54" fmla="*/ 2147483646 w 4020"/>
              <a:gd name="T55" fmla="*/ 2147483646 h 718"/>
              <a:gd name="T56" fmla="*/ 2147483646 w 4020"/>
              <a:gd name="T57" fmla="*/ 2147483646 h 718"/>
              <a:gd name="T58" fmla="*/ 2147483646 w 4020"/>
              <a:gd name="T59" fmla="*/ 2147483646 h 718"/>
              <a:gd name="T60" fmla="*/ 2147483646 w 4020"/>
              <a:gd name="T61" fmla="*/ 2147483646 h 718"/>
              <a:gd name="T62" fmla="*/ 2147483646 w 4020"/>
              <a:gd name="T63" fmla="*/ 2147483646 h 718"/>
              <a:gd name="T64" fmla="*/ 2147483646 w 4020"/>
              <a:gd name="T65" fmla="*/ 2147483646 h 718"/>
              <a:gd name="T66" fmla="*/ 2147483646 w 4020"/>
              <a:gd name="T67" fmla="*/ 2147483646 h 718"/>
              <a:gd name="T68" fmla="*/ 2147483646 w 4020"/>
              <a:gd name="T69" fmla="*/ 2147483646 h 718"/>
              <a:gd name="T70" fmla="*/ 2147483646 w 4020"/>
              <a:gd name="T71" fmla="*/ 2147483646 h 718"/>
              <a:gd name="T72" fmla="*/ 2147483646 w 4020"/>
              <a:gd name="T73" fmla="*/ 2147483646 h 718"/>
              <a:gd name="T74" fmla="*/ 2147483646 w 4020"/>
              <a:gd name="T75" fmla="*/ 2147483646 h 718"/>
              <a:gd name="T76" fmla="*/ 2147483646 w 4020"/>
              <a:gd name="T77" fmla="*/ 2147483646 h 718"/>
              <a:gd name="T78" fmla="*/ 2147483646 w 4020"/>
              <a:gd name="T79" fmla="*/ 2147483646 h 718"/>
              <a:gd name="T80" fmla="*/ 2147483646 w 4020"/>
              <a:gd name="T81" fmla="*/ 2147483646 h 718"/>
              <a:gd name="T82" fmla="*/ 2147483646 w 4020"/>
              <a:gd name="T83" fmla="*/ 2147483646 h 718"/>
              <a:gd name="T84" fmla="*/ 2147483646 w 4020"/>
              <a:gd name="T85" fmla="*/ 2147483646 h 718"/>
              <a:gd name="T86" fmla="*/ 2147483646 w 4020"/>
              <a:gd name="T87" fmla="*/ 2147483646 h 718"/>
              <a:gd name="T88" fmla="*/ 2147483646 w 4020"/>
              <a:gd name="T89" fmla="*/ 2147483646 h 718"/>
              <a:gd name="T90" fmla="*/ 2147483646 w 4020"/>
              <a:gd name="T91" fmla="*/ 2147483646 h 718"/>
              <a:gd name="T92" fmla="*/ 2147483646 w 4020"/>
              <a:gd name="T93" fmla="*/ 2147483646 h 718"/>
              <a:gd name="T94" fmla="*/ 2147483646 w 4020"/>
              <a:gd name="T95" fmla="*/ 2147483646 h 718"/>
              <a:gd name="T96" fmla="*/ 2147483646 w 4020"/>
              <a:gd name="T97" fmla="*/ 2147483646 h 718"/>
              <a:gd name="T98" fmla="*/ 2147483646 w 4020"/>
              <a:gd name="T99" fmla="*/ 2147483646 h 718"/>
              <a:gd name="T100" fmla="*/ 2147483646 w 4020"/>
              <a:gd name="T101" fmla="*/ 2147483646 h 718"/>
              <a:gd name="T102" fmla="*/ 2147483646 w 4020"/>
              <a:gd name="T103" fmla="*/ 2147483646 h 718"/>
              <a:gd name="T104" fmla="*/ 2147483646 w 4020"/>
              <a:gd name="T105" fmla="*/ 2147483646 h 718"/>
              <a:gd name="T106" fmla="*/ 2147483646 w 4020"/>
              <a:gd name="T107" fmla="*/ 2147483646 h 718"/>
              <a:gd name="T108" fmla="*/ 2147483646 w 4020"/>
              <a:gd name="T109" fmla="*/ 2147483646 h 718"/>
              <a:gd name="T110" fmla="*/ 2147483646 w 4020"/>
              <a:gd name="T111" fmla="*/ 2147483646 h 718"/>
              <a:gd name="T112" fmla="*/ 2147483646 w 4020"/>
              <a:gd name="T113" fmla="*/ 2147483646 h 718"/>
              <a:gd name="T114" fmla="*/ 2147483646 w 4020"/>
              <a:gd name="T115" fmla="*/ 2147483646 h 718"/>
              <a:gd name="T116" fmla="*/ 2147483646 w 4020"/>
              <a:gd name="T117" fmla="*/ 2147483646 h 718"/>
              <a:gd name="T118" fmla="*/ 2147483646 w 4020"/>
              <a:gd name="T119" fmla="*/ 2147483646 h 718"/>
              <a:gd name="T120" fmla="*/ 2147483646 w 4020"/>
              <a:gd name="T121" fmla="*/ 2147483646 h 718"/>
              <a:gd name="T122" fmla="*/ 2147483646 w 4020"/>
              <a:gd name="T123" fmla="*/ 2147483646 h 718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w 4020"/>
              <a:gd name="T187" fmla="*/ 0 h 718"/>
              <a:gd name="T188" fmla="*/ 4020 w 4020"/>
              <a:gd name="T189" fmla="*/ 718 h 718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T186" t="T187" r="T188" b="T189"/>
            <a:pathLst>
              <a:path w="4019" h="718">
                <a:moveTo>
                  <a:pt x="0" y="28"/>
                </a:moveTo>
                <a:lnTo>
                  <a:pt x="0" y="28"/>
                </a:lnTo>
                <a:lnTo>
                  <a:pt x="0" y="17"/>
                </a:lnTo>
                <a:lnTo>
                  <a:pt x="6" y="11"/>
                </a:lnTo>
                <a:lnTo>
                  <a:pt x="12" y="6"/>
                </a:lnTo>
                <a:lnTo>
                  <a:pt x="17" y="0"/>
                </a:lnTo>
                <a:lnTo>
                  <a:pt x="28" y="0"/>
                </a:lnTo>
                <a:lnTo>
                  <a:pt x="3986" y="0"/>
                </a:lnTo>
                <a:lnTo>
                  <a:pt x="3998" y="0"/>
                </a:lnTo>
                <a:lnTo>
                  <a:pt x="4009" y="6"/>
                </a:lnTo>
                <a:lnTo>
                  <a:pt x="4009" y="11"/>
                </a:lnTo>
                <a:lnTo>
                  <a:pt x="4014" y="17"/>
                </a:lnTo>
                <a:lnTo>
                  <a:pt x="4020" y="28"/>
                </a:lnTo>
                <a:lnTo>
                  <a:pt x="4020" y="684"/>
                </a:lnTo>
                <a:lnTo>
                  <a:pt x="4014" y="696"/>
                </a:lnTo>
                <a:lnTo>
                  <a:pt x="4009" y="707"/>
                </a:lnTo>
                <a:lnTo>
                  <a:pt x="3998" y="713"/>
                </a:lnTo>
                <a:lnTo>
                  <a:pt x="3986" y="718"/>
                </a:lnTo>
                <a:lnTo>
                  <a:pt x="28" y="718"/>
                </a:lnTo>
                <a:lnTo>
                  <a:pt x="17" y="713"/>
                </a:lnTo>
                <a:lnTo>
                  <a:pt x="12" y="707"/>
                </a:lnTo>
                <a:lnTo>
                  <a:pt x="6" y="707"/>
                </a:lnTo>
                <a:lnTo>
                  <a:pt x="0" y="696"/>
                </a:lnTo>
                <a:lnTo>
                  <a:pt x="0" y="684"/>
                </a:lnTo>
                <a:lnTo>
                  <a:pt x="0" y="28"/>
                </a:lnTo>
                <a:close/>
                <a:moveTo>
                  <a:pt x="23" y="684"/>
                </a:moveTo>
                <a:lnTo>
                  <a:pt x="23" y="679"/>
                </a:lnTo>
                <a:lnTo>
                  <a:pt x="23" y="690"/>
                </a:lnTo>
                <a:lnTo>
                  <a:pt x="23" y="684"/>
                </a:lnTo>
                <a:lnTo>
                  <a:pt x="23" y="690"/>
                </a:lnTo>
                <a:lnTo>
                  <a:pt x="28" y="696"/>
                </a:lnTo>
                <a:lnTo>
                  <a:pt x="23" y="690"/>
                </a:lnTo>
                <a:lnTo>
                  <a:pt x="34" y="696"/>
                </a:lnTo>
                <a:lnTo>
                  <a:pt x="28" y="696"/>
                </a:lnTo>
                <a:lnTo>
                  <a:pt x="3986" y="696"/>
                </a:lnTo>
                <a:lnTo>
                  <a:pt x="3981" y="696"/>
                </a:lnTo>
                <a:lnTo>
                  <a:pt x="3992" y="690"/>
                </a:lnTo>
                <a:lnTo>
                  <a:pt x="3986" y="696"/>
                </a:lnTo>
                <a:lnTo>
                  <a:pt x="3992" y="690"/>
                </a:lnTo>
                <a:lnTo>
                  <a:pt x="3998" y="684"/>
                </a:lnTo>
                <a:lnTo>
                  <a:pt x="3992" y="690"/>
                </a:lnTo>
                <a:lnTo>
                  <a:pt x="3998" y="679"/>
                </a:lnTo>
                <a:lnTo>
                  <a:pt x="3998" y="684"/>
                </a:lnTo>
                <a:lnTo>
                  <a:pt x="3998" y="28"/>
                </a:lnTo>
                <a:lnTo>
                  <a:pt x="3998" y="34"/>
                </a:lnTo>
                <a:lnTo>
                  <a:pt x="3992" y="22"/>
                </a:lnTo>
                <a:lnTo>
                  <a:pt x="3998" y="28"/>
                </a:lnTo>
                <a:lnTo>
                  <a:pt x="3992" y="22"/>
                </a:lnTo>
                <a:lnTo>
                  <a:pt x="3986" y="22"/>
                </a:lnTo>
                <a:lnTo>
                  <a:pt x="3992" y="22"/>
                </a:lnTo>
                <a:lnTo>
                  <a:pt x="3981" y="22"/>
                </a:lnTo>
                <a:lnTo>
                  <a:pt x="3986" y="22"/>
                </a:lnTo>
                <a:lnTo>
                  <a:pt x="28" y="22"/>
                </a:lnTo>
                <a:lnTo>
                  <a:pt x="34" y="22"/>
                </a:lnTo>
                <a:lnTo>
                  <a:pt x="23" y="22"/>
                </a:lnTo>
                <a:lnTo>
                  <a:pt x="28" y="22"/>
                </a:lnTo>
                <a:lnTo>
                  <a:pt x="23" y="22"/>
                </a:lnTo>
                <a:lnTo>
                  <a:pt x="23" y="28"/>
                </a:lnTo>
                <a:lnTo>
                  <a:pt x="23" y="22"/>
                </a:lnTo>
                <a:lnTo>
                  <a:pt x="23" y="34"/>
                </a:lnTo>
                <a:lnTo>
                  <a:pt x="23" y="28"/>
                </a:lnTo>
                <a:lnTo>
                  <a:pt x="23" y="684"/>
                </a:lnTo>
                <a:close/>
              </a:path>
            </a:pathLst>
          </a:custGeom>
          <a:solidFill>
            <a:srgbClr val="F2F2F2"/>
          </a:solidFill>
          <a:ln w="0">
            <a:solidFill>
              <a:srgbClr val="F2F2F2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7" name="Freeform 58"/>
          <p:cNvSpPr>
            <a:spLocks noChangeArrowheads="1"/>
          </p:cNvSpPr>
          <p:nvPr/>
        </p:nvSpPr>
        <p:spPr bwMode="auto">
          <a:xfrm>
            <a:off x="2339050" y="5151755"/>
            <a:ext cx="6705600" cy="1066800"/>
          </a:xfrm>
          <a:custGeom>
            <a:gdLst>
              <a:gd name="T0" fmla="*/ 0 w 3997"/>
              <a:gd name="T1" fmla="*/ 2147483646 h 864"/>
              <a:gd name="T2" fmla="*/ 2147483646 w 3997"/>
              <a:gd name="T3" fmla="*/ 2147483646 h 864"/>
              <a:gd name="T4" fmla="*/ 2147483646 w 3997"/>
              <a:gd name="T5" fmla="*/ 0 h 864"/>
              <a:gd name="T6" fmla="*/ 2147483646 w 3997"/>
              <a:gd name="T7" fmla="*/ 0 h 864"/>
              <a:gd name="T8" fmla="*/ 2147483646 w 3997"/>
              <a:gd name="T9" fmla="*/ 2147483646 h 864"/>
              <a:gd name="T10" fmla="*/ 2147483646 w 3997"/>
              <a:gd name="T11" fmla="*/ 2147483646 h 864"/>
              <a:gd name="T12" fmla="*/ 2147483646 w 3997"/>
              <a:gd name="T13" fmla="*/ 2147483646 h 864"/>
              <a:gd name="T14" fmla="*/ 2147483646 w 3997"/>
              <a:gd name="T15" fmla="*/ 2147483646 h 864"/>
              <a:gd name="T16" fmla="*/ 2147483646 w 3997"/>
              <a:gd name="T17" fmla="*/ 2147483646 h 864"/>
              <a:gd name="T18" fmla="*/ 2147483646 w 3997"/>
              <a:gd name="T19" fmla="*/ 2147483646 h 864"/>
              <a:gd name="T20" fmla="*/ 2147483646 w 3997"/>
              <a:gd name="T21" fmla="*/ 2147483646 h 864"/>
              <a:gd name="T22" fmla="*/ 0 w 3997"/>
              <a:gd name="T23" fmla="*/ 2147483646 h 864"/>
              <a:gd name="T24" fmla="*/ 0 w 3997"/>
              <a:gd name="T25" fmla="*/ 2147483646 h 864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997"/>
              <a:gd name="T40" fmla="*/ 0 h 864"/>
              <a:gd name="T41" fmla="*/ 3997 w 3997"/>
              <a:gd name="T42" fmla="*/ 864 h 864"/>
            </a:gdLst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997" h="864">
                <a:moveTo>
                  <a:pt x="0" y="22"/>
                </a:moveTo>
                <a:lnTo>
                  <a:pt x="5" y="5"/>
                </a:lnTo>
                <a:lnTo>
                  <a:pt x="22" y="0"/>
                </a:lnTo>
                <a:lnTo>
                  <a:pt x="3969" y="0"/>
                </a:lnTo>
                <a:lnTo>
                  <a:pt x="3986" y="5"/>
                </a:lnTo>
                <a:lnTo>
                  <a:pt x="3997" y="22"/>
                </a:lnTo>
                <a:lnTo>
                  <a:pt x="3997" y="836"/>
                </a:lnTo>
                <a:lnTo>
                  <a:pt x="3986" y="853"/>
                </a:lnTo>
                <a:lnTo>
                  <a:pt x="3969" y="864"/>
                </a:lnTo>
                <a:lnTo>
                  <a:pt x="22" y="864"/>
                </a:lnTo>
                <a:lnTo>
                  <a:pt x="5" y="853"/>
                </a:lnTo>
                <a:lnTo>
                  <a:pt x="0" y="836"/>
                </a:lnTo>
                <a:lnTo>
                  <a:pt x="0" y="22"/>
                </a:lnTo>
                <a:close/>
              </a:path>
            </a:pathLst>
          </a:custGeom>
          <a:solidFill>
            <a:srgbClr val="F2F2F2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8" name="Freeform 59"/>
          <p:cNvSpPr>
            <a:spLocks noEditPoints="1" noChangeArrowheads="1"/>
          </p:cNvSpPr>
          <p:nvPr/>
        </p:nvSpPr>
        <p:spPr bwMode="auto">
          <a:xfrm>
            <a:off x="2462875" y="5199380"/>
            <a:ext cx="6629400" cy="1019175"/>
          </a:xfrm>
          <a:custGeom>
            <a:gdLst>
              <a:gd name="T0" fmla="*/ 0 w 4020"/>
              <a:gd name="T1" fmla="*/ 2147483646 h 887"/>
              <a:gd name="T2" fmla="*/ 0 w 4020"/>
              <a:gd name="T3" fmla="*/ 2147483646 h 887"/>
              <a:gd name="T4" fmla="*/ 2147483646 w 4020"/>
              <a:gd name="T5" fmla="*/ 2147483646 h 887"/>
              <a:gd name="T6" fmla="*/ 2147483646 w 4020"/>
              <a:gd name="T7" fmla="*/ 0 h 887"/>
              <a:gd name="T8" fmla="*/ 2147483646 w 4020"/>
              <a:gd name="T9" fmla="*/ 0 h 887"/>
              <a:gd name="T10" fmla="*/ 2147483646 w 4020"/>
              <a:gd name="T11" fmla="*/ 0 h 887"/>
              <a:gd name="T12" fmla="*/ 2147483646 w 4020"/>
              <a:gd name="T13" fmla="*/ 2147483646 h 887"/>
              <a:gd name="T14" fmla="*/ 2147483646 w 4020"/>
              <a:gd name="T15" fmla="*/ 2147483646 h 887"/>
              <a:gd name="T16" fmla="*/ 2147483646 w 4020"/>
              <a:gd name="T17" fmla="*/ 2147483646 h 887"/>
              <a:gd name="T18" fmla="*/ 2147483646 w 4020"/>
              <a:gd name="T19" fmla="*/ 2147483646 h 887"/>
              <a:gd name="T20" fmla="*/ 2147483646 w 4020"/>
              <a:gd name="T21" fmla="*/ 2147483646 h 887"/>
              <a:gd name="T22" fmla="*/ 2147483646 w 4020"/>
              <a:gd name="T23" fmla="*/ 2147483646 h 887"/>
              <a:gd name="T24" fmla="*/ 2147483646 w 4020"/>
              <a:gd name="T25" fmla="*/ 2147483646 h 887"/>
              <a:gd name="T26" fmla="*/ 2147483646 w 4020"/>
              <a:gd name="T27" fmla="*/ 2147483646 h 887"/>
              <a:gd name="T28" fmla="*/ 2147483646 w 4020"/>
              <a:gd name="T29" fmla="*/ 2147483646 h 887"/>
              <a:gd name="T30" fmla="*/ 0 w 4020"/>
              <a:gd name="T31" fmla="*/ 2147483646 h 887"/>
              <a:gd name="T32" fmla="*/ 0 w 4020"/>
              <a:gd name="T33" fmla="*/ 2147483646 h 887"/>
              <a:gd name="T34" fmla="*/ 2147483646 w 4020"/>
              <a:gd name="T35" fmla="*/ 2147483646 h 887"/>
              <a:gd name="T36" fmla="*/ 2147483646 w 4020"/>
              <a:gd name="T37" fmla="*/ 2147483646 h 887"/>
              <a:gd name="T38" fmla="*/ 2147483646 w 4020"/>
              <a:gd name="T39" fmla="*/ 2147483646 h 887"/>
              <a:gd name="T40" fmla="*/ 2147483646 w 4020"/>
              <a:gd name="T41" fmla="*/ 2147483646 h 887"/>
              <a:gd name="T42" fmla="*/ 2147483646 w 4020"/>
              <a:gd name="T43" fmla="*/ 2147483646 h 887"/>
              <a:gd name="T44" fmla="*/ 2147483646 w 4020"/>
              <a:gd name="T45" fmla="*/ 2147483646 h 887"/>
              <a:gd name="T46" fmla="*/ 2147483646 w 4020"/>
              <a:gd name="T47" fmla="*/ 2147483646 h 887"/>
              <a:gd name="T48" fmla="*/ 2147483646 w 4020"/>
              <a:gd name="T49" fmla="*/ 2147483646 h 887"/>
              <a:gd name="T50" fmla="*/ 2147483646 w 4020"/>
              <a:gd name="T51" fmla="*/ 2147483646 h 887"/>
              <a:gd name="T52" fmla="*/ 2147483646 w 4020"/>
              <a:gd name="T53" fmla="*/ 2147483646 h 887"/>
              <a:gd name="T54" fmla="*/ 2147483646 w 4020"/>
              <a:gd name="T55" fmla="*/ 2147483646 h 887"/>
              <a:gd name="T56" fmla="*/ 2147483646 w 4020"/>
              <a:gd name="T57" fmla="*/ 2147483646 h 887"/>
              <a:gd name="T58" fmla="*/ 2147483646 w 4020"/>
              <a:gd name="T59" fmla="*/ 2147483646 h 887"/>
              <a:gd name="T60" fmla="*/ 2147483646 w 4020"/>
              <a:gd name="T61" fmla="*/ 2147483646 h 887"/>
              <a:gd name="T62" fmla="*/ 2147483646 w 4020"/>
              <a:gd name="T63" fmla="*/ 2147483646 h 887"/>
              <a:gd name="T64" fmla="*/ 2147483646 w 4020"/>
              <a:gd name="T65" fmla="*/ 2147483646 h 887"/>
              <a:gd name="T66" fmla="*/ 2147483646 w 4020"/>
              <a:gd name="T67" fmla="*/ 2147483646 h 887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4020"/>
              <a:gd name="T103" fmla="*/ 0 h 887"/>
              <a:gd name="T104" fmla="*/ 4020 w 4020"/>
              <a:gd name="T105" fmla="*/ 887 h 887"/>
            </a:gdLst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4019" h="885">
                <a:moveTo>
                  <a:pt x="0" y="34"/>
                </a:moveTo>
                <a:lnTo>
                  <a:pt x="0" y="34"/>
                </a:lnTo>
                <a:lnTo>
                  <a:pt x="0" y="23"/>
                </a:lnTo>
                <a:lnTo>
                  <a:pt x="0" y="17"/>
                </a:lnTo>
                <a:lnTo>
                  <a:pt x="6" y="12"/>
                </a:lnTo>
                <a:lnTo>
                  <a:pt x="12" y="6"/>
                </a:lnTo>
                <a:lnTo>
                  <a:pt x="17" y="0"/>
                </a:lnTo>
                <a:lnTo>
                  <a:pt x="23" y="0"/>
                </a:lnTo>
                <a:lnTo>
                  <a:pt x="34" y="0"/>
                </a:lnTo>
                <a:lnTo>
                  <a:pt x="3981" y="0"/>
                </a:lnTo>
                <a:lnTo>
                  <a:pt x="3992" y="0"/>
                </a:lnTo>
                <a:lnTo>
                  <a:pt x="3998" y="0"/>
                </a:lnTo>
                <a:lnTo>
                  <a:pt x="4003" y="6"/>
                </a:lnTo>
                <a:lnTo>
                  <a:pt x="4009" y="12"/>
                </a:lnTo>
                <a:lnTo>
                  <a:pt x="4014" y="17"/>
                </a:lnTo>
                <a:lnTo>
                  <a:pt x="4014" y="23"/>
                </a:lnTo>
                <a:lnTo>
                  <a:pt x="4020" y="34"/>
                </a:lnTo>
                <a:lnTo>
                  <a:pt x="4020" y="848"/>
                </a:lnTo>
                <a:lnTo>
                  <a:pt x="4014" y="859"/>
                </a:lnTo>
                <a:lnTo>
                  <a:pt x="4014" y="865"/>
                </a:lnTo>
                <a:lnTo>
                  <a:pt x="4009" y="870"/>
                </a:lnTo>
                <a:lnTo>
                  <a:pt x="4003" y="876"/>
                </a:lnTo>
                <a:lnTo>
                  <a:pt x="3998" y="881"/>
                </a:lnTo>
                <a:lnTo>
                  <a:pt x="3992" y="881"/>
                </a:lnTo>
                <a:lnTo>
                  <a:pt x="3981" y="887"/>
                </a:lnTo>
                <a:lnTo>
                  <a:pt x="34" y="887"/>
                </a:lnTo>
                <a:lnTo>
                  <a:pt x="23" y="881"/>
                </a:lnTo>
                <a:lnTo>
                  <a:pt x="17" y="881"/>
                </a:lnTo>
                <a:lnTo>
                  <a:pt x="12" y="876"/>
                </a:lnTo>
                <a:lnTo>
                  <a:pt x="6" y="870"/>
                </a:lnTo>
                <a:lnTo>
                  <a:pt x="0" y="865"/>
                </a:lnTo>
                <a:lnTo>
                  <a:pt x="0" y="859"/>
                </a:lnTo>
                <a:lnTo>
                  <a:pt x="0" y="848"/>
                </a:lnTo>
                <a:lnTo>
                  <a:pt x="0" y="34"/>
                </a:lnTo>
                <a:close/>
                <a:moveTo>
                  <a:pt x="23" y="848"/>
                </a:moveTo>
                <a:lnTo>
                  <a:pt x="23" y="848"/>
                </a:lnTo>
                <a:lnTo>
                  <a:pt x="23" y="853"/>
                </a:lnTo>
                <a:lnTo>
                  <a:pt x="28" y="859"/>
                </a:lnTo>
                <a:lnTo>
                  <a:pt x="23" y="859"/>
                </a:lnTo>
                <a:lnTo>
                  <a:pt x="34" y="865"/>
                </a:lnTo>
                <a:lnTo>
                  <a:pt x="28" y="859"/>
                </a:lnTo>
                <a:lnTo>
                  <a:pt x="40" y="865"/>
                </a:lnTo>
                <a:lnTo>
                  <a:pt x="34" y="865"/>
                </a:lnTo>
                <a:lnTo>
                  <a:pt x="3981" y="865"/>
                </a:lnTo>
                <a:lnTo>
                  <a:pt x="3986" y="859"/>
                </a:lnTo>
                <a:lnTo>
                  <a:pt x="3986" y="865"/>
                </a:lnTo>
                <a:lnTo>
                  <a:pt x="3992" y="859"/>
                </a:lnTo>
                <a:lnTo>
                  <a:pt x="3998" y="853"/>
                </a:lnTo>
                <a:lnTo>
                  <a:pt x="3992" y="853"/>
                </a:lnTo>
                <a:lnTo>
                  <a:pt x="3998" y="848"/>
                </a:lnTo>
                <a:lnTo>
                  <a:pt x="3998" y="34"/>
                </a:lnTo>
                <a:lnTo>
                  <a:pt x="3998" y="40"/>
                </a:lnTo>
                <a:lnTo>
                  <a:pt x="3992" y="29"/>
                </a:lnTo>
                <a:lnTo>
                  <a:pt x="3998" y="34"/>
                </a:lnTo>
                <a:lnTo>
                  <a:pt x="3992" y="23"/>
                </a:lnTo>
                <a:lnTo>
                  <a:pt x="3992" y="29"/>
                </a:lnTo>
                <a:lnTo>
                  <a:pt x="3986" y="23"/>
                </a:lnTo>
                <a:lnTo>
                  <a:pt x="3981" y="23"/>
                </a:lnTo>
                <a:lnTo>
                  <a:pt x="34" y="23"/>
                </a:lnTo>
                <a:lnTo>
                  <a:pt x="40" y="23"/>
                </a:lnTo>
                <a:lnTo>
                  <a:pt x="28" y="23"/>
                </a:lnTo>
                <a:lnTo>
                  <a:pt x="34" y="23"/>
                </a:lnTo>
                <a:lnTo>
                  <a:pt x="23" y="29"/>
                </a:lnTo>
                <a:lnTo>
                  <a:pt x="28" y="23"/>
                </a:lnTo>
                <a:lnTo>
                  <a:pt x="23" y="34"/>
                </a:lnTo>
                <a:lnTo>
                  <a:pt x="23" y="29"/>
                </a:lnTo>
                <a:lnTo>
                  <a:pt x="23" y="40"/>
                </a:lnTo>
                <a:lnTo>
                  <a:pt x="23" y="34"/>
                </a:lnTo>
                <a:lnTo>
                  <a:pt x="23" y="848"/>
                </a:lnTo>
                <a:close/>
              </a:path>
            </a:pathLst>
          </a:custGeom>
          <a:solidFill>
            <a:srgbClr val="F2F2F2"/>
          </a:solidFill>
          <a:ln w="0">
            <a:solidFill>
              <a:srgbClr val="F2F2F2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9" name="Rectangle 62"/>
          <p:cNvSpPr>
            <a:spLocks noChangeArrowheads="1"/>
          </p:cNvSpPr>
          <p:nvPr/>
        </p:nvSpPr>
        <p:spPr bwMode="auto">
          <a:xfrm>
            <a:off x="6292850" y="5307330"/>
            <a:ext cx="33655" cy="168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11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zh-CN">
              <a:latin typeface="Arial" pitchFamily="34" charset="0"/>
            </a:endParaRPr>
          </a:p>
        </p:txBody>
      </p:sp>
      <p:sp>
        <p:nvSpPr>
          <p:cNvPr id="10250" name="Rectangle 66"/>
          <p:cNvSpPr>
            <a:spLocks noChangeArrowheads="1"/>
          </p:cNvSpPr>
          <p:nvPr/>
        </p:nvSpPr>
        <p:spPr bwMode="auto">
          <a:xfrm>
            <a:off x="6550025" y="5537518"/>
            <a:ext cx="33655" cy="168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11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zh-CN">
              <a:latin typeface="Arial" pitchFamily="34" charset="0"/>
            </a:endParaRPr>
          </a:p>
        </p:txBody>
      </p:sp>
      <p:sp>
        <p:nvSpPr>
          <p:cNvPr id="10251" name="Rectangle 71"/>
          <p:cNvSpPr>
            <a:spLocks noChangeArrowheads="1"/>
          </p:cNvSpPr>
          <p:nvPr/>
        </p:nvSpPr>
        <p:spPr bwMode="auto">
          <a:xfrm>
            <a:off x="5643563" y="6010593"/>
            <a:ext cx="33655" cy="1689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11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,</a:t>
            </a:r>
            <a:endParaRPr lang="zh-CN" altLang="zh-CN">
              <a:latin typeface="Arial" pitchFamily="34" charset="0"/>
            </a:endParaRPr>
          </a:p>
        </p:txBody>
      </p:sp>
      <p:grpSp>
        <p:nvGrpSpPr>
          <p:cNvPr id="2" name="组合 15"/>
          <p:cNvGrpSpPr/>
          <p:nvPr/>
        </p:nvGrpSpPr>
        <p:grpSpPr>
          <a:xfrm>
            <a:off x="538825" y="2143443"/>
            <a:ext cx="1371600" cy="1143000"/>
            <a:chOff x="457200" y="1981200"/>
            <a:chExt cx="1371600" cy="1143000"/>
          </a:xfrm>
        </p:grpSpPr>
        <p:sp>
          <p:nvSpPr>
            <p:cNvPr id="10269" name="Freeform 27"/>
            <p:cNvSpPr>
              <a:spLocks noEditPoints="1" noChangeArrowheads="1"/>
            </p:cNvSpPr>
            <p:nvPr/>
          </p:nvSpPr>
          <p:spPr bwMode="auto">
            <a:xfrm>
              <a:off x="609600" y="1981200"/>
              <a:ext cx="1219200" cy="1143000"/>
            </a:xfrm>
            <a:custGeom>
              <a:gdLst>
                <a:gd name="T0" fmla="*/ 2147483646 w 873"/>
                <a:gd name="T1" fmla="*/ 2147483646 h 870"/>
                <a:gd name="T2" fmla="*/ 2147483646 w 873"/>
                <a:gd name="T3" fmla="*/ 2147483646 h 870"/>
                <a:gd name="T4" fmla="*/ 2147483646 w 873"/>
                <a:gd name="T5" fmla="*/ 2147483646 h 870"/>
                <a:gd name="T6" fmla="*/ 2147483646 w 873"/>
                <a:gd name="T7" fmla="*/ 2147483646 h 870"/>
                <a:gd name="T8" fmla="*/ 2147483646 w 873"/>
                <a:gd name="T9" fmla="*/ 2147483646 h 870"/>
                <a:gd name="T10" fmla="*/ 2147483646 w 873"/>
                <a:gd name="T11" fmla="*/ 0 h 870"/>
                <a:gd name="T12" fmla="*/ 2147483646 w 873"/>
                <a:gd name="T13" fmla="*/ 2147483646 h 870"/>
                <a:gd name="T14" fmla="*/ 2147483646 w 873"/>
                <a:gd name="T15" fmla="*/ 2147483646 h 870"/>
                <a:gd name="T16" fmla="*/ 2147483646 w 873"/>
                <a:gd name="T17" fmla="*/ 2147483646 h 870"/>
                <a:gd name="T18" fmla="*/ 2147483646 w 873"/>
                <a:gd name="T19" fmla="*/ 2147483646 h 870"/>
                <a:gd name="T20" fmla="*/ 2147483646 w 873"/>
                <a:gd name="T21" fmla="*/ 2147483646 h 870"/>
                <a:gd name="T22" fmla="*/ 2147483646 w 873"/>
                <a:gd name="T23" fmla="*/ 2147483646 h 870"/>
                <a:gd name="T24" fmla="*/ 2147483646 w 873"/>
                <a:gd name="T25" fmla="*/ 2147483646 h 870"/>
                <a:gd name="T26" fmla="*/ 2147483646 w 873"/>
                <a:gd name="T27" fmla="*/ 2147483646 h 870"/>
                <a:gd name="T28" fmla="*/ 2147483646 w 873"/>
                <a:gd name="T29" fmla="*/ 2147483646 h 870"/>
                <a:gd name="T30" fmla="*/ 2147483646 w 873"/>
                <a:gd name="T31" fmla="*/ 2147483646 h 870"/>
                <a:gd name="T32" fmla="*/ 2147483646 w 873"/>
                <a:gd name="T33" fmla="*/ 2147483646 h 870"/>
                <a:gd name="T34" fmla="*/ 2147483646 w 873"/>
                <a:gd name="T35" fmla="*/ 2147483646 h 870"/>
                <a:gd name="T36" fmla="*/ 2147483646 w 873"/>
                <a:gd name="T37" fmla="*/ 2147483646 h 870"/>
                <a:gd name="T38" fmla="*/ 2147483646 w 873"/>
                <a:gd name="T39" fmla="*/ 2147483646 h 870"/>
                <a:gd name="T40" fmla="*/ 2147483646 w 873"/>
                <a:gd name="T41" fmla="*/ 2147483646 h 870"/>
                <a:gd name="T42" fmla="*/ 2147483646 w 873"/>
                <a:gd name="T43" fmla="*/ 2147483646 h 870"/>
                <a:gd name="T44" fmla="*/ 2147483646 w 873"/>
                <a:gd name="T45" fmla="*/ 2147483646 h 870"/>
                <a:gd name="T46" fmla="*/ 2147483646 w 873"/>
                <a:gd name="T47" fmla="*/ 2147483646 h 870"/>
                <a:gd name="T48" fmla="*/ 2147483646 w 873"/>
                <a:gd name="T49" fmla="*/ 2147483646 h 870"/>
                <a:gd name="T50" fmla="*/ 2147483646 w 873"/>
                <a:gd name="T51" fmla="*/ 2147483646 h 870"/>
                <a:gd name="T52" fmla="*/ 2147483646 w 873"/>
                <a:gd name="T53" fmla="*/ 2147483646 h 870"/>
                <a:gd name="T54" fmla="*/ 2147483646 w 873"/>
                <a:gd name="T55" fmla="*/ 2147483646 h 870"/>
                <a:gd name="T56" fmla="*/ 2147483646 w 873"/>
                <a:gd name="T57" fmla="*/ 2147483646 h 870"/>
                <a:gd name="T58" fmla="*/ 2147483646 w 873"/>
                <a:gd name="T59" fmla="*/ 2147483646 h 870"/>
                <a:gd name="T60" fmla="*/ 2147483646 w 873"/>
                <a:gd name="T61" fmla="*/ 2147483646 h 870"/>
                <a:gd name="T62" fmla="*/ 2147483646 w 873"/>
                <a:gd name="T63" fmla="*/ 2147483646 h 870"/>
                <a:gd name="T64" fmla="*/ 2147483646 w 873"/>
                <a:gd name="T65" fmla="*/ 2147483646 h 870"/>
                <a:gd name="T66" fmla="*/ 2147483646 w 873"/>
                <a:gd name="T67" fmla="*/ 2147483646 h 870"/>
                <a:gd name="T68" fmla="*/ 2147483646 w 873"/>
                <a:gd name="T69" fmla="*/ 2147483646 h 870"/>
                <a:gd name="T70" fmla="*/ 2147483646 w 873"/>
                <a:gd name="T71" fmla="*/ 2147483646 h 870"/>
                <a:gd name="T72" fmla="*/ 2147483646 w 873"/>
                <a:gd name="T73" fmla="*/ 2147483646 h 870"/>
                <a:gd name="T74" fmla="*/ 2147483646 w 873"/>
                <a:gd name="T75" fmla="*/ 2147483646 h 870"/>
                <a:gd name="T76" fmla="*/ 2147483646 w 873"/>
                <a:gd name="T77" fmla="*/ 2147483646 h 870"/>
                <a:gd name="T78" fmla="*/ 2147483646 w 873"/>
                <a:gd name="T79" fmla="*/ 2147483646 h 870"/>
                <a:gd name="T80" fmla="*/ 2147483646 w 873"/>
                <a:gd name="T81" fmla="*/ 2147483646 h 870"/>
                <a:gd name="T82" fmla="*/ 2147483646 w 873"/>
                <a:gd name="T83" fmla="*/ 2147483646 h 870"/>
                <a:gd name="T84" fmla="*/ 2147483646 w 873"/>
                <a:gd name="T85" fmla="*/ 2147483646 h 87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873"/>
                <a:gd name="T130" fmla="*/ 0 h 870"/>
                <a:gd name="T131" fmla="*/ 873 w 873"/>
                <a:gd name="T132" fmla="*/ 870 h 870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873" h="870">
                  <a:moveTo>
                    <a:pt x="0" y="432"/>
                  </a:moveTo>
                  <a:lnTo>
                    <a:pt x="0" y="387"/>
                  </a:lnTo>
                  <a:lnTo>
                    <a:pt x="6" y="348"/>
                  </a:lnTo>
                  <a:lnTo>
                    <a:pt x="17" y="303"/>
                  </a:lnTo>
                  <a:lnTo>
                    <a:pt x="34" y="264"/>
                  </a:lnTo>
                  <a:lnTo>
                    <a:pt x="51" y="224"/>
                  </a:lnTo>
                  <a:lnTo>
                    <a:pt x="73" y="191"/>
                  </a:lnTo>
                  <a:lnTo>
                    <a:pt x="95" y="157"/>
                  </a:lnTo>
                  <a:lnTo>
                    <a:pt x="123" y="123"/>
                  </a:lnTo>
                  <a:lnTo>
                    <a:pt x="157" y="95"/>
                  </a:lnTo>
                  <a:lnTo>
                    <a:pt x="190" y="73"/>
                  </a:lnTo>
                  <a:lnTo>
                    <a:pt x="224" y="50"/>
                  </a:lnTo>
                  <a:lnTo>
                    <a:pt x="263" y="34"/>
                  </a:lnTo>
                  <a:lnTo>
                    <a:pt x="302" y="17"/>
                  </a:lnTo>
                  <a:lnTo>
                    <a:pt x="347" y="6"/>
                  </a:lnTo>
                  <a:lnTo>
                    <a:pt x="392" y="0"/>
                  </a:lnTo>
                  <a:lnTo>
                    <a:pt x="431" y="0"/>
                  </a:lnTo>
                  <a:lnTo>
                    <a:pt x="476" y="0"/>
                  </a:lnTo>
                  <a:lnTo>
                    <a:pt x="521" y="6"/>
                  </a:lnTo>
                  <a:lnTo>
                    <a:pt x="566" y="17"/>
                  </a:lnTo>
                  <a:lnTo>
                    <a:pt x="605" y="34"/>
                  </a:lnTo>
                  <a:lnTo>
                    <a:pt x="644" y="50"/>
                  </a:lnTo>
                  <a:lnTo>
                    <a:pt x="678" y="73"/>
                  </a:lnTo>
                  <a:lnTo>
                    <a:pt x="711" y="95"/>
                  </a:lnTo>
                  <a:lnTo>
                    <a:pt x="745" y="123"/>
                  </a:lnTo>
                  <a:lnTo>
                    <a:pt x="773" y="157"/>
                  </a:lnTo>
                  <a:lnTo>
                    <a:pt x="795" y="191"/>
                  </a:lnTo>
                  <a:lnTo>
                    <a:pt x="817" y="224"/>
                  </a:lnTo>
                  <a:lnTo>
                    <a:pt x="834" y="264"/>
                  </a:lnTo>
                  <a:lnTo>
                    <a:pt x="851" y="303"/>
                  </a:lnTo>
                  <a:lnTo>
                    <a:pt x="862" y="342"/>
                  </a:lnTo>
                  <a:lnTo>
                    <a:pt x="868" y="387"/>
                  </a:lnTo>
                  <a:lnTo>
                    <a:pt x="873" y="432"/>
                  </a:lnTo>
                  <a:lnTo>
                    <a:pt x="868" y="477"/>
                  </a:lnTo>
                  <a:lnTo>
                    <a:pt x="862" y="522"/>
                  </a:lnTo>
                  <a:lnTo>
                    <a:pt x="851" y="561"/>
                  </a:lnTo>
                  <a:lnTo>
                    <a:pt x="834" y="600"/>
                  </a:lnTo>
                  <a:lnTo>
                    <a:pt x="817" y="640"/>
                  </a:lnTo>
                  <a:lnTo>
                    <a:pt x="795" y="673"/>
                  </a:lnTo>
                  <a:lnTo>
                    <a:pt x="773" y="707"/>
                  </a:lnTo>
                  <a:lnTo>
                    <a:pt x="745" y="741"/>
                  </a:lnTo>
                  <a:lnTo>
                    <a:pt x="711" y="769"/>
                  </a:lnTo>
                  <a:lnTo>
                    <a:pt x="678" y="791"/>
                  </a:lnTo>
                  <a:lnTo>
                    <a:pt x="644" y="813"/>
                  </a:lnTo>
                  <a:lnTo>
                    <a:pt x="605" y="830"/>
                  </a:lnTo>
                  <a:lnTo>
                    <a:pt x="566" y="847"/>
                  </a:lnTo>
                  <a:lnTo>
                    <a:pt x="521" y="858"/>
                  </a:lnTo>
                  <a:lnTo>
                    <a:pt x="482" y="864"/>
                  </a:lnTo>
                  <a:lnTo>
                    <a:pt x="437" y="870"/>
                  </a:lnTo>
                  <a:lnTo>
                    <a:pt x="392" y="864"/>
                  </a:lnTo>
                  <a:lnTo>
                    <a:pt x="347" y="858"/>
                  </a:lnTo>
                  <a:lnTo>
                    <a:pt x="302" y="847"/>
                  </a:lnTo>
                  <a:lnTo>
                    <a:pt x="263" y="836"/>
                  </a:lnTo>
                  <a:lnTo>
                    <a:pt x="224" y="813"/>
                  </a:lnTo>
                  <a:lnTo>
                    <a:pt x="190" y="791"/>
                  </a:lnTo>
                  <a:lnTo>
                    <a:pt x="157" y="769"/>
                  </a:lnTo>
                  <a:lnTo>
                    <a:pt x="123" y="741"/>
                  </a:lnTo>
                  <a:lnTo>
                    <a:pt x="95" y="707"/>
                  </a:lnTo>
                  <a:lnTo>
                    <a:pt x="73" y="673"/>
                  </a:lnTo>
                  <a:lnTo>
                    <a:pt x="51" y="640"/>
                  </a:lnTo>
                  <a:lnTo>
                    <a:pt x="34" y="600"/>
                  </a:lnTo>
                  <a:lnTo>
                    <a:pt x="17" y="561"/>
                  </a:lnTo>
                  <a:lnTo>
                    <a:pt x="6" y="522"/>
                  </a:lnTo>
                  <a:lnTo>
                    <a:pt x="0" y="477"/>
                  </a:lnTo>
                  <a:lnTo>
                    <a:pt x="0" y="432"/>
                  </a:lnTo>
                  <a:close/>
                  <a:moveTo>
                    <a:pt x="17" y="477"/>
                  </a:moveTo>
                  <a:lnTo>
                    <a:pt x="23" y="516"/>
                  </a:lnTo>
                  <a:lnTo>
                    <a:pt x="34" y="555"/>
                  </a:lnTo>
                  <a:lnTo>
                    <a:pt x="45" y="595"/>
                  </a:lnTo>
                  <a:lnTo>
                    <a:pt x="67" y="634"/>
                  </a:lnTo>
                  <a:lnTo>
                    <a:pt x="84" y="668"/>
                  </a:lnTo>
                  <a:lnTo>
                    <a:pt x="112" y="696"/>
                  </a:lnTo>
                  <a:lnTo>
                    <a:pt x="140" y="729"/>
                  </a:lnTo>
                  <a:lnTo>
                    <a:pt x="168" y="752"/>
                  </a:lnTo>
                  <a:lnTo>
                    <a:pt x="202" y="780"/>
                  </a:lnTo>
                  <a:lnTo>
                    <a:pt x="235" y="802"/>
                  </a:lnTo>
                  <a:lnTo>
                    <a:pt x="269" y="819"/>
                  </a:lnTo>
                  <a:lnTo>
                    <a:pt x="308" y="830"/>
                  </a:lnTo>
                  <a:lnTo>
                    <a:pt x="347" y="842"/>
                  </a:lnTo>
                  <a:lnTo>
                    <a:pt x="392" y="847"/>
                  </a:lnTo>
                  <a:lnTo>
                    <a:pt x="431" y="853"/>
                  </a:lnTo>
                  <a:lnTo>
                    <a:pt x="476" y="847"/>
                  </a:lnTo>
                  <a:lnTo>
                    <a:pt x="521" y="842"/>
                  </a:lnTo>
                  <a:lnTo>
                    <a:pt x="560" y="830"/>
                  </a:lnTo>
                  <a:lnTo>
                    <a:pt x="599" y="819"/>
                  </a:lnTo>
                  <a:lnTo>
                    <a:pt x="633" y="802"/>
                  </a:lnTo>
                  <a:lnTo>
                    <a:pt x="666" y="780"/>
                  </a:lnTo>
                  <a:lnTo>
                    <a:pt x="700" y="757"/>
                  </a:lnTo>
                  <a:lnTo>
                    <a:pt x="734" y="729"/>
                  </a:lnTo>
                  <a:lnTo>
                    <a:pt x="756" y="701"/>
                  </a:lnTo>
                  <a:lnTo>
                    <a:pt x="784" y="668"/>
                  </a:lnTo>
                  <a:lnTo>
                    <a:pt x="801" y="634"/>
                  </a:lnTo>
                  <a:lnTo>
                    <a:pt x="823" y="595"/>
                  </a:lnTo>
                  <a:lnTo>
                    <a:pt x="834" y="555"/>
                  </a:lnTo>
                  <a:lnTo>
                    <a:pt x="845" y="516"/>
                  </a:lnTo>
                  <a:lnTo>
                    <a:pt x="851" y="477"/>
                  </a:lnTo>
                  <a:lnTo>
                    <a:pt x="857" y="432"/>
                  </a:lnTo>
                  <a:lnTo>
                    <a:pt x="851" y="393"/>
                  </a:lnTo>
                  <a:lnTo>
                    <a:pt x="845" y="348"/>
                  </a:lnTo>
                  <a:lnTo>
                    <a:pt x="834" y="309"/>
                  </a:lnTo>
                  <a:lnTo>
                    <a:pt x="823" y="269"/>
                  </a:lnTo>
                  <a:lnTo>
                    <a:pt x="806" y="236"/>
                  </a:lnTo>
                  <a:lnTo>
                    <a:pt x="784" y="196"/>
                  </a:lnTo>
                  <a:lnTo>
                    <a:pt x="756" y="168"/>
                  </a:lnTo>
                  <a:lnTo>
                    <a:pt x="734" y="135"/>
                  </a:lnTo>
                  <a:lnTo>
                    <a:pt x="700" y="112"/>
                  </a:lnTo>
                  <a:lnTo>
                    <a:pt x="672" y="84"/>
                  </a:lnTo>
                  <a:lnTo>
                    <a:pt x="633" y="67"/>
                  </a:lnTo>
                  <a:lnTo>
                    <a:pt x="599" y="45"/>
                  </a:lnTo>
                  <a:lnTo>
                    <a:pt x="560" y="34"/>
                  </a:lnTo>
                  <a:lnTo>
                    <a:pt x="521" y="22"/>
                  </a:lnTo>
                  <a:lnTo>
                    <a:pt x="476" y="17"/>
                  </a:lnTo>
                  <a:lnTo>
                    <a:pt x="437" y="17"/>
                  </a:lnTo>
                  <a:lnTo>
                    <a:pt x="392" y="17"/>
                  </a:lnTo>
                  <a:lnTo>
                    <a:pt x="347" y="22"/>
                  </a:lnTo>
                  <a:lnTo>
                    <a:pt x="308" y="34"/>
                  </a:lnTo>
                  <a:lnTo>
                    <a:pt x="269" y="45"/>
                  </a:lnTo>
                  <a:lnTo>
                    <a:pt x="235" y="67"/>
                  </a:lnTo>
                  <a:lnTo>
                    <a:pt x="202" y="84"/>
                  </a:lnTo>
                  <a:lnTo>
                    <a:pt x="168" y="112"/>
                  </a:lnTo>
                  <a:lnTo>
                    <a:pt x="140" y="135"/>
                  </a:lnTo>
                  <a:lnTo>
                    <a:pt x="112" y="168"/>
                  </a:lnTo>
                  <a:lnTo>
                    <a:pt x="84" y="196"/>
                  </a:lnTo>
                  <a:lnTo>
                    <a:pt x="67" y="236"/>
                  </a:lnTo>
                  <a:lnTo>
                    <a:pt x="45" y="269"/>
                  </a:lnTo>
                  <a:lnTo>
                    <a:pt x="34" y="309"/>
                  </a:lnTo>
                  <a:lnTo>
                    <a:pt x="23" y="348"/>
                  </a:lnTo>
                  <a:lnTo>
                    <a:pt x="17" y="387"/>
                  </a:lnTo>
                  <a:lnTo>
                    <a:pt x="17" y="432"/>
                  </a:lnTo>
                  <a:lnTo>
                    <a:pt x="17" y="477"/>
                  </a:lnTo>
                  <a:close/>
                </a:path>
              </a:pathLst>
            </a:custGeom>
            <a:solidFill>
              <a:srgbClr val="A6A6A6"/>
            </a:solidFill>
            <a:ln w="0">
              <a:solidFill>
                <a:srgbClr val="A6A6A6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endParaRPr lang="en-US" altLang="zh-CN" sz="1400">
                <a:latin typeface="Arial" pitchFamily="34" charset="0"/>
              </a:endParaRPr>
            </a:p>
            <a:p>
              <a:pPr algn="ctr" eaLnBrk="1" hangingPunct="1">
                <a:buFont typeface="Arial" pitchFamily="34" charset="0"/>
                <a:buNone/>
              </a:pPr>
              <a:r>
                <a:rPr lang="zh-CN" altLang="en-US" b="1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知 识</a:t>
              </a:r>
              <a:endParaRPr lang="en-US" altLang="zh-CN" b="1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 eaLnBrk="1" hangingPunct="1">
                <a:buFont typeface="Arial" pitchFamily="34" charset="0"/>
                <a:buNone/>
              </a:pPr>
              <a:r>
                <a:rPr lang="zh-CN" altLang="en-US" b="1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与 技 能 </a:t>
              </a:r>
              <a:endParaRPr lang="zh-CN" altLang="en-US" b="1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270" name="Freeform 34"/>
            <p:cNvSpPr>
              <a:spLocks noChangeArrowheads="1"/>
            </p:cNvSpPr>
            <p:nvPr/>
          </p:nvSpPr>
          <p:spPr bwMode="auto">
            <a:xfrm>
              <a:off x="457200" y="2057399"/>
              <a:ext cx="434975" cy="488950"/>
            </a:xfrm>
            <a:custGeom>
              <a:gdLst>
                <a:gd name="T0" fmla="*/ 2147483646 w 274"/>
                <a:gd name="T1" fmla="*/ 2147483646 h 308"/>
                <a:gd name="T2" fmla="*/ 2147483646 w 274"/>
                <a:gd name="T3" fmla="*/ 2147483646 h 308"/>
                <a:gd name="T4" fmla="*/ 0 w 274"/>
                <a:gd name="T5" fmla="*/ 2147483646 h 308"/>
                <a:gd name="T6" fmla="*/ 0 w 274"/>
                <a:gd name="T7" fmla="*/ 2147483646 h 308"/>
                <a:gd name="T8" fmla="*/ 2147483646 w 274"/>
                <a:gd name="T9" fmla="*/ 0 h 308"/>
                <a:gd name="T10" fmla="*/ 2147483646 w 274"/>
                <a:gd name="T11" fmla="*/ 2147483646 h 308"/>
                <a:gd name="T12" fmla="*/ 2147483646 w 274"/>
                <a:gd name="T13" fmla="*/ 2147483646 h 30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74"/>
                <a:gd name="T22" fmla="*/ 0 h 308"/>
                <a:gd name="T23" fmla="*/ 274 w 274"/>
                <a:gd name="T24" fmla="*/ 308 h 308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74" h="308">
                  <a:moveTo>
                    <a:pt x="67" y="308"/>
                  </a:moveTo>
                  <a:lnTo>
                    <a:pt x="22" y="224"/>
                  </a:lnTo>
                  <a:lnTo>
                    <a:pt x="0" y="140"/>
                  </a:lnTo>
                  <a:lnTo>
                    <a:pt x="0" y="67"/>
                  </a:lnTo>
                  <a:lnTo>
                    <a:pt x="16" y="0"/>
                  </a:lnTo>
                  <a:lnTo>
                    <a:pt x="274" y="219"/>
                  </a:lnTo>
                  <a:lnTo>
                    <a:pt x="67" y="30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" name="组合 33"/>
            <p:cNvGrpSpPr/>
            <p:nvPr/>
          </p:nvGrpSpPr>
          <p:grpSpPr>
            <a:xfrm>
              <a:off x="662136" y="2125648"/>
              <a:ext cx="187325" cy="187325"/>
              <a:chOff x="-369739" y="2201849"/>
              <a:chExt cx="187325" cy="187325"/>
            </a:xfrm>
          </p:grpSpPr>
          <p:sp>
            <p:nvSpPr>
              <p:cNvPr id="10272" name="Freeform 32"/>
              <p:cNvSpPr>
                <a:spLocks noChangeArrowheads="1"/>
              </p:cNvSpPr>
              <p:nvPr/>
            </p:nvSpPr>
            <p:spPr bwMode="auto">
              <a:xfrm>
                <a:off x="-354013" y="2209800"/>
                <a:ext cx="160338" cy="160338"/>
              </a:xfrm>
              <a:custGeom>
                <a:gdLst>
                  <a:gd name="T0" fmla="*/ 0 w 101"/>
                  <a:gd name="T1" fmla="*/ 2147483646 h 101"/>
                  <a:gd name="T2" fmla="*/ 2147483646 w 101"/>
                  <a:gd name="T3" fmla="*/ 2147483646 h 101"/>
                  <a:gd name="T4" fmla="*/ 2147483646 w 101"/>
                  <a:gd name="T5" fmla="*/ 2147483646 h 101"/>
                  <a:gd name="T6" fmla="*/ 2147483646 w 101"/>
                  <a:gd name="T7" fmla="*/ 2147483646 h 101"/>
                  <a:gd name="T8" fmla="*/ 2147483646 w 101"/>
                  <a:gd name="T9" fmla="*/ 0 h 101"/>
                  <a:gd name="T10" fmla="*/ 2147483646 w 101"/>
                  <a:gd name="T11" fmla="*/ 2147483646 h 101"/>
                  <a:gd name="T12" fmla="*/ 2147483646 w 101"/>
                  <a:gd name="T13" fmla="*/ 2147483646 h 101"/>
                  <a:gd name="T14" fmla="*/ 2147483646 w 101"/>
                  <a:gd name="T15" fmla="*/ 2147483646 h 101"/>
                  <a:gd name="T16" fmla="*/ 2147483646 w 101"/>
                  <a:gd name="T17" fmla="*/ 2147483646 h 101"/>
                  <a:gd name="T18" fmla="*/ 2147483646 w 101"/>
                  <a:gd name="T19" fmla="*/ 2147483646 h 101"/>
                  <a:gd name="T20" fmla="*/ 2147483646 w 101"/>
                  <a:gd name="T21" fmla="*/ 2147483646 h 101"/>
                  <a:gd name="T22" fmla="*/ 2147483646 w 101"/>
                  <a:gd name="T23" fmla="*/ 2147483646 h 101"/>
                  <a:gd name="T24" fmla="*/ 2147483646 w 101"/>
                  <a:gd name="T25" fmla="*/ 2147483646 h 101"/>
                  <a:gd name="T26" fmla="*/ 2147483646 w 101"/>
                  <a:gd name="T27" fmla="*/ 2147483646 h 101"/>
                  <a:gd name="T28" fmla="*/ 2147483646 w 101"/>
                  <a:gd name="T29" fmla="*/ 2147483646 h 101"/>
                  <a:gd name="T30" fmla="*/ 2147483646 w 101"/>
                  <a:gd name="T31" fmla="*/ 2147483646 h 101"/>
                  <a:gd name="T32" fmla="*/ 0 w 101"/>
                  <a:gd name="T33" fmla="*/ 2147483646 h 101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1"/>
                  <a:gd name="T52" fmla="*/ 0 h 101"/>
                  <a:gd name="T53" fmla="*/ 101 w 101"/>
                  <a:gd name="T54" fmla="*/ 101 h 101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0" h="100">
                    <a:moveTo>
                      <a:pt x="0" y="51"/>
                    </a:moveTo>
                    <a:lnTo>
                      <a:pt x="5" y="34"/>
                    </a:lnTo>
                    <a:lnTo>
                      <a:pt x="17" y="17"/>
                    </a:lnTo>
                    <a:lnTo>
                      <a:pt x="33" y="6"/>
                    </a:lnTo>
                    <a:lnTo>
                      <a:pt x="50" y="0"/>
                    </a:lnTo>
                    <a:lnTo>
                      <a:pt x="73" y="6"/>
                    </a:lnTo>
                    <a:lnTo>
                      <a:pt x="84" y="17"/>
                    </a:lnTo>
                    <a:lnTo>
                      <a:pt x="95" y="34"/>
                    </a:lnTo>
                    <a:lnTo>
                      <a:pt x="101" y="51"/>
                    </a:lnTo>
                    <a:lnTo>
                      <a:pt x="95" y="73"/>
                    </a:lnTo>
                    <a:lnTo>
                      <a:pt x="84" y="84"/>
                    </a:lnTo>
                    <a:lnTo>
                      <a:pt x="73" y="96"/>
                    </a:lnTo>
                    <a:lnTo>
                      <a:pt x="50" y="101"/>
                    </a:lnTo>
                    <a:lnTo>
                      <a:pt x="33" y="96"/>
                    </a:lnTo>
                    <a:lnTo>
                      <a:pt x="17" y="84"/>
                    </a:lnTo>
                    <a:lnTo>
                      <a:pt x="5" y="73"/>
                    </a:lnTo>
                    <a:lnTo>
                      <a:pt x="0" y="51"/>
                    </a:lnTo>
                    <a:close/>
                  </a:path>
                </a:pathLst>
              </a:custGeom>
              <a:solidFill>
                <a:srgbClr val="FFC00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73" name="Freeform 33"/>
              <p:cNvSpPr>
                <a:spLocks noEditPoints="1" noChangeArrowheads="1"/>
              </p:cNvSpPr>
              <p:nvPr/>
            </p:nvSpPr>
            <p:spPr bwMode="auto">
              <a:xfrm>
                <a:off x="-369739" y="2201849"/>
                <a:ext cx="187325" cy="187325"/>
              </a:xfrm>
              <a:custGeom>
                <a:gdLst>
                  <a:gd name="T0" fmla="*/ 0 w 118"/>
                  <a:gd name="T1" fmla="*/ 2147483646 h 118"/>
                  <a:gd name="T2" fmla="*/ 0 w 118"/>
                  <a:gd name="T3" fmla="*/ 2147483646 h 118"/>
                  <a:gd name="T4" fmla="*/ 0 w 118"/>
                  <a:gd name="T5" fmla="*/ 2147483646 h 118"/>
                  <a:gd name="T6" fmla="*/ 0 w 118"/>
                  <a:gd name="T7" fmla="*/ 2147483646 h 118"/>
                  <a:gd name="T8" fmla="*/ 2147483646 w 118"/>
                  <a:gd name="T9" fmla="*/ 2147483646 h 118"/>
                  <a:gd name="T10" fmla="*/ 2147483646 w 118"/>
                  <a:gd name="T11" fmla="*/ 2147483646 h 118"/>
                  <a:gd name="T12" fmla="*/ 2147483646 w 118"/>
                  <a:gd name="T13" fmla="*/ 2147483646 h 118"/>
                  <a:gd name="T14" fmla="*/ 2147483646 w 118"/>
                  <a:gd name="T15" fmla="*/ 2147483646 h 118"/>
                  <a:gd name="T16" fmla="*/ 2147483646 w 118"/>
                  <a:gd name="T17" fmla="*/ 0 h 118"/>
                  <a:gd name="T18" fmla="*/ 2147483646 w 118"/>
                  <a:gd name="T19" fmla="*/ 0 h 118"/>
                  <a:gd name="T20" fmla="*/ 2147483646 w 118"/>
                  <a:gd name="T21" fmla="*/ 0 h 118"/>
                  <a:gd name="T22" fmla="*/ 2147483646 w 118"/>
                  <a:gd name="T23" fmla="*/ 0 h 118"/>
                  <a:gd name="T24" fmla="*/ 2147483646 w 118"/>
                  <a:gd name="T25" fmla="*/ 0 h 118"/>
                  <a:gd name="T26" fmla="*/ 2147483646 w 118"/>
                  <a:gd name="T27" fmla="*/ 2147483646 h 118"/>
                  <a:gd name="T28" fmla="*/ 2147483646 w 118"/>
                  <a:gd name="T29" fmla="*/ 2147483646 h 118"/>
                  <a:gd name="T30" fmla="*/ 2147483646 w 118"/>
                  <a:gd name="T31" fmla="*/ 2147483646 h 118"/>
                  <a:gd name="T32" fmla="*/ 2147483646 w 118"/>
                  <a:gd name="T33" fmla="*/ 2147483646 h 118"/>
                  <a:gd name="T34" fmla="*/ 2147483646 w 118"/>
                  <a:gd name="T35" fmla="*/ 2147483646 h 118"/>
                  <a:gd name="T36" fmla="*/ 2147483646 w 118"/>
                  <a:gd name="T37" fmla="*/ 2147483646 h 118"/>
                  <a:gd name="T38" fmla="*/ 2147483646 w 118"/>
                  <a:gd name="T39" fmla="*/ 2147483646 h 118"/>
                  <a:gd name="T40" fmla="*/ 2147483646 w 118"/>
                  <a:gd name="T41" fmla="*/ 2147483646 h 118"/>
                  <a:gd name="T42" fmla="*/ 2147483646 w 118"/>
                  <a:gd name="T43" fmla="*/ 2147483646 h 118"/>
                  <a:gd name="T44" fmla="*/ 2147483646 w 118"/>
                  <a:gd name="T45" fmla="*/ 2147483646 h 118"/>
                  <a:gd name="T46" fmla="*/ 2147483646 w 118"/>
                  <a:gd name="T47" fmla="*/ 2147483646 h 118"/>
                  <a:gd name="T48" fmla="*/ 2147483646 w 118"/>
                  <a:gd name="T49" fmla="*/ 2147483646 h 118"/>
                  <a:gd name="T50" fmla="*/ 2147483646 w 118"/>
                  <a:gd name="T51" fmla="*/ 2147483646 h 118"/>
                  <a:gd name="T52" fmla="*/ 2147483646 w 118"/>
                  <a:gd name="T53" fmla="*/ 2147483646 h 118"/>
                  <a:gd name="T54" fmla="*/ 0 w 118"/>
                  <a:gd name="T55" fmla="*/ 2147483646 h 118"/>
                  <a:gd name="T56" fmla="*/ 0 w 118"/>
                  <a:gd name="T57" fmla="*/ 2147483646 h 118"/>
                  <a:gd name="T58" fmla="*/ 0 w 118"/>
                  <a:gd name="T59" fmla="*/ 2147483646 h 118"/>
                  <a:gd name="T60" fmla="*/ 2147483646 w 118"/>
                  <a:gd name="T61" fmla="*/ 2147483646 h 118"/>
                  <a:gd name="T62" fmla="*/ 2147483646 w 118"/>
                  <a:gd name="T63" fmla="*/ 2147483646 h 118"/>
                  <a:gd name="T64" fmla="*/ 2147483646 w 118"/>
                  <a:gd name="T65" fmla="*/ 2147483646 h 118"/>
                  <a:gd name="T66" fmla="*/ 2147483646 w 118"/>
                  <a:gd name="T67" fmla="*/ 2147483646 h 118"/>
                  <a:gd name="T68" fmla="*/ 2147483646 w 118"/>
                  <a:gd name="T69" fmla="*/ 2147483646 h 118"/>
                  <a:gd name="T70" fmla="*/ 2147483646 w 118"/>
                  <a:gd name="T71" fmla="*/ 2147483646 h 118"/>
                  <a:gd name="T72" fmla="*/ 2147483646 w 118"/>
                  <a:gd name="T73" fmla="*/ 2147483646 h 118"/>
                  <a:gd name="T74" fmla="*/ 2147483646 w 118"/>
                  <a:gd name="T75" fmla="*/ 2147483646 h 118"/>
                  <a:gd name="T76" fmla="*/ 2147483646 w 118"/>
                  <a:gd name="T77" fmla="*/ 2147483646 h 118"/>
                  <a:gd name="T78" fmla="*/ 2147483646 w 118"/>
                  <a:gd name="T79" fmla="*/ 2147483646 h 118"/>
                  <a:gd name="T80" fmla="*/ 2147483646 w 118"/>
                  <a:gd name="T81" fmla="*/ 2147483646 h 118"/>
                  <a:gd name="T82" fmla="*/ 2147483646 w 118"/>
                  <a:gd name="T83" fmla="*/ 2147483646 h 118"/>
                  <a:gd name="T84" fmla="*/ 2147483646 w 118"/>
                  <a:gd name="T85" fmla="*/ 2147483646 h 118"/>
                  <a:gd name="T86" fmla="*/ 2147483646 w 118"/>
                  <a:gd name="T87" fmla="*/ 2147483646 h 118"/>
                  <a:gd name="T88" fmla="*/ 2147483646 w 118"/>
                  <a:gd name="T89" fmla="*/ 2147483646 h 118"/>
                  <a:gd name="T90" fmla="*/ 2147483646 w 118"/>
                  <a:gd name="T91" fmla="*/ 2147483646 h 118"/>
                  <a:gd name="T92" fmla="*/ 2147483646 w 118"/>
                  <a:gd name="T93" fmla="*/ 2147483646 h 118"/>
                  <a:gd name="T94" fmla="*/ 2147483646 w 118"/>
                  <a:gd name="T95" fmla="*/ 2147483646 h 118"/>
                  <a:gd name="T96" fmla="*/ 2147483646 w 118"/>
                  <a:gd name="T97" fmla="*/ 2147483646 h 118"/>
                  <a:gd name="T98" fmla="*/ 2147483646 w 118"/>
                  <a:gd name="T99" fmla="*/ 2147483646 h 118"/>
                  <a:gd name="T100" fmla="*/ 2147483646 w 118"/>
                  <a:gd name="T101" fmla="*/ 2147483646 h 118"/>
                  <a:gd name="T102" fmla="*/ 2147483646 w 118"/>
                  <a:gd name="T103" fmla="*/ 2147483646 h 118"/>
                  <a:gd name="T104" fmla="*/ 2147483646 w 118"/>
                  <a:gd name="T105" fmla="*/ 2147483646 h 118"/>
                  <a:gd name="T106" fmla="*/ 2147483646 w 118"/>
                  <a:gd name="T107" fmla="*/ 2147483646 h 118"/>
                  <a:gd name="T108" fmla="*/ 2147483646 w 118"/>
                  <a:gd name="T109" fmla="*/ 2147483646 h 118"/>
                  <a:gd name="T110" fmla="*/ 2147483646 w 118"/>
                  <a:gd name="T111" fmla="*/ 2147483646 h 118"/>
                  <a:gd name="T112" fmla="*/ 2147483646 w 118"/>
                  <a:gd name="T113" fmla="*/ 2147483646 h 118"/>
                  <a:gd name="T114" fmla="*/ 2147483646 w 118"/>
                  <a:gd name="T115" fmla="*/ 2147483646 h 118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118"/>
                  <a:gd name="T175" fmla="*/ 0 h 118"/>
                  <a:gd name="T176" fmla="*/ 118 w 118"/>
                  <a:gd name="T177" fmla="*/ 118 h 118"/>
                </a:gdLst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118" h="118">
                    <a:moveTo>
                      <a:pt x="0" y="56"/>
                    </a:moveTo>
                    <a:lnTo>
                      <a:pt x="0" y="56"/>
                    </a:lnTo>
                    <a:lnTo>
                      <a:pt x="0" y="45"/>
                    </a:lnTo>
                    <a:lnTo>
                      <a:pt x="0" y="33"/>
                    </a:lnTo>
                    <a:lnTo>
                      <a:pt x="6" y="33"/>
                    </a:lnTo>
                    <a:lnTo>
                      <a:pt x="11" y="17"/>
                    </a:lnTo>
                    <a:lnTo>
                      <a:pt x="17" y="11"/>
                    </a:lnTo>
                    <a:lnTo>
                      <a:pt x="34" y="5"/>
                    </a:lnTo>
                    <a:lnTo>
                      <a:pt x="34" y="0"/>
                    </a:lnTo>
                    <a:lnTo>
                      <a:pt x="45" y="0"/>
                    </a:lnTo>
                    <a:lnTo>
                      <a:pt x="56" y="0"/>
                    </a:lnTo>
                    <a:lnTo>
                      <a:pt x="67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95" y="11"/>
                    </a:lnTo>
                    <a:lnTo>
                      <a:pt x="101" y="17"/>
                    </a:lnTo>
                    <a:lnTo>
                      <a:pt x="112" y="33"/>
                    </a:lnTo>
                    <a:lnTo>
                      <a:pt x="118" y="56"/>
                    </a:lnTo>
                    <a:lnTo>
                      <a:pt x="112" y="78"/>
                    </a:lnTo>
                    <a:lnTo>
                      <a:pt x="101" y="95"/>
                    </a:lnTo>
                    <a:lnTo>
                      <a:pt x="95" y="101"/>
                    </a:lnTo>
                    <a:lnTo>
                      <a:pt x="79" y="112"/>
                    </a:lnTo>
                    <a:lnTo>
                      <a:pt x="56" y="118"/>
                    </a:lnTo>
                    <a:lnTo>
                      <a:pt x="34" y="112"/>
                    </a:lnTo>
                    <a:lnTo>
                      <a:pt x="17" y="101"/>
                    </a:lnTo>
                    <a:lnTo>
                      <a:pt x="11" y="95"/>
                    </a:lnTo>
                    <a:lnTo>
                      <a:pt x="6" y="78"/>
                    </a:lnTo>
                    <a:lnTo>
                      <a:pt x="0" y="78"/>
                    </a:lnTo>
                    <a:lnTo>
                      <a:pt x="0" y="67"/>
                    </a:lnTo>
                    <a:lnTo>
                      <a:pt x="0" y="56"/>
                    </a:lnTo>
                    <a:close/>
                    <a:moveTo>
                      <a:pt x="17" y="67"/>
                    </a:moveTo>
                    <a:lnTo>
                      <a:pt x="17" y="61"/>
                    </a:lnTo>
                    <a:lnTo>
                      <a:pt x="17" y="73"/>
                    </a:lnTo>
                    <a:lnTo>
                      <a:pt x="28" y="89"/>
                    </a:lnTo>
                    <a:lnTo>
                      <a:pt x="28" y="84"/>
                    </a:lnTo>
                    <a:lnTo>
                      <a:pt x="39" y="95"/>
                    </a:lnTo>
                    <a:lnTo>
                      <a:pt x="56" y="101"/>
                    </a:lnTo>
                    <a:lnTo>
                      <a:pt x="73" y="95"/>
                    </a:lnTo>
                    <a:lnTo>
                      <a:pt x="90" y="84"/>
                    </a:lnTo>
                    <a:lnTo>
                      <a:pt x="84" y="89"/>
                    </a:lnTo>
                    <a:lnTo>
                      <a:pt x="95" y="73"/>
                    </a:lnTo>
                    <a:lnTo>
                      <a:pt x="101" y="56"/>
                    </a:lnTo>
                    <a:lnTo>
                      <a:pt x="95" y="39"/>
                    </a:lnTo>
                    <a:lnTo>
                      <a:pt x="84" y="28"/>
                    </a:lnTo>
                    <a:lnTo>
                      <a:pt x="90" y="28"/>
                    </a:lnTo>
                    <a:lnTo>
                      <a:pt x="73" y="17"/>
                    </a:lnTo>
                    <a:lnTo>
                      <a:pt x="62" y="17"/>
                    </a:lnTo>
                    <a:lnTo>
                      <a:pt x="67" y="17"/>
                    </a:lnTo>
                    <a:lnTo>
                      <a:pt x="56" y="17"/>
                    </a:lnTo>
                    <a:lnTo>
                      <a:pt x="45" y="17"/>
                    </a:lnTo>
                    <a:lnTo>
                      <a:pt x="51" y="17"/>
                    </a:lnTo>
                    <a:lnTo>
                      <a:pt x="39" y="17"/>
                    </a:lnTo>
                    <a:lnTo>
                      <a:pt x="28" y="28"/>
                    </a:lnTo>
                    <a:lnTo>
                      <a:pt x="17" y="39"/>
                    </a:lnTo>
                    <a:lnTo>
                      <a:pt x="17" y="50"/>
                    </a:lnTo>
                    <a:lnTo>
                      <a:pt x="17" y="45"/>
                    </a:lnTo>
                    <a:lnTo>
                      <a:pt x="17" y="56"/>
                    </a:lnTo>
                    <a:lnTo>
                      <a:pt x="17" y="67"/>
                    </a:lnTo>
                    <a:close/>
                  </a:path>
                </a:pathLst>
              </a:custGeom>
              <a:solidFill>
                <a:srgbClr val="D9D9D9"/>
              </a:solidFill>
              <a:ln w="0">
                <a:solidFill>
                  <a:srgbClr val="D9D9D9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" name="组合 16"/>
          <p:cNvGrpSpPr/>
          <p:nvPr/>
        </p:nvGrpSpPr>
        <p:grpSpPr>
          <a:xfrm>
            <a:off x="467388" y="3583305"/>
            <a:ext cx="1447800" cy="1143000"/>
            <a:chOff x="304800" y="3537422"/>
            <a:chExt cx="1447800" cy="1143000"/>
          </a:xfrm>
        </p:grpSpPr>
        <p:sp>
          <p:nvSpPr>
            <p:cNvPr id="10264" name="Freeform 51"/>
            <p:cNvSpPr>
              <a:spLocks noEditPoints="1" noChangeArrowheads="1"/>
            </p:cNvSpPr>
            <p:nvPr/>
          </p:nvSpPr>
          <p:spPr bwMode="auto">
            <a:xfrm>
              <a:off x="533400" y="3537422"/>
              <a:ext cx="1219200" cy="1143000"/>
            </a:xfrm>
            <a:custGeom>
              <a:gdLst>
                <a:gd name="T0" fmla="*/ 2147483646 w 867"/>
                <a:gd name="T1" fmla="*/ 2147483646 h 870"/>
                <a:gd name="T2" fmla="*/ 2147483646 w 867"/>
                <a:gd name="T3" fmla="*/ 2147483646 h 870"/>
                <a:gd name="T4" fmla="*/ 2147483646 w 867"/>
                <a:gd name="T5" fmla="*/ 2147483646 h 870"/>
                <a:gd name="T6" fmla="*/ 2147483646 w 867"/>
                <a:gd name="T7" fmla="*/ 2147483646 h 870"/>
                <a:gd name="T8" fmla="*/ 2147483646 w 867"/>
                <a:gd name="T9" fmla="*/ 2147483646 h 870"/>
                <a:gd name="T10" fmla="*/ 2147483646 w 867"/>
                <a:gd name="T11" fmla="*/ 0 h 870"/>
                <a:gd name="T12" fmla="*/ 2147483646 w 867"/>
                <a:gd name="T13" fmla="*/ 2147483646 h 870"/>
                <a:gd name="T14" fmla="*/ 2147483646 w 867"/>
                <a:gd name="T15" fmla="*/ 2147483646 h 870"/>
                <a:gd name="T16" fmla="*/ 2147483646 w 867"/>
                <a:gd name="T17" fmla="*/ 2147483646 h 870"/>
                <a:gd name="T18" fmla="*/ 2147483646 w 867"/>
                <a:gd name="T19" fmla="*/ 2147483646 h 870"/>
                <a:gd name="T20" fmla="*/ 2147483646 w 867"/>
                <a:gd name="T21" fmla="*/ 2147483646 h 870"/>
                <a:gd name="T22" fmla="*/ 2147483646 w 867"/>
                <a:gd name="T23" fmla="*/ 2147483646 h 870"/>
                <a:gd name="T24" fmla="*/ 2147483646 w 867"/>
                <a:gd name="T25" fmla="*/ 2147483646 h 870"/>
                <a:gd name="T26" fmla="*/ 2147483646 w 867"/>
                <a:gd name="T27" fmla="*/ 2147483646 h 870"/>
                <a:gd name="T28" fmla="*/ 2147483646 w 867"/>
                <a:gd name="T29" fmla="*/ 2147483646 h 870"/>
                <a:gd name="T30" fmla="*/ 2147483646 w 867"/>
                <a:gd name="T31" fmla="*/ 2147483646 h 870"/>
                <a:gd name="T32" fmla="*/ 2147483646 w 867"/>
                <a:gd name="T33" fmla="*/ 2147483646 h 870"/>
                <a:gd name="T34" fmla="*/ 2147483646 w 867"/>
                <a:gd name="T35" fmla="*/ 2147483646 h 870"/>
                <a:gd name="T36" fmla="*/ 2147483646 w 867"/>
                <a:gd name="T37" fmla="*/ 2147483646 h 870"/>
                <a:gd name="T38" fmla="*/ 2147483646 w 867"/>
                <a:gd name="T39" fmla="*/ 2147483646 h 870"/>
                <a:gd name="T40" fmla="*/ 2147483646 w 867"/>
                <a:gd name="T41" fmla="*/ 2147483646 h 870"/>
                <a:gd name="T42" fmla="*/ 2147483646 w 867"/>
                <a:gd name="T43" fmla="*/ 2147483646 h 870"/>
                <a:gd name="T44" fmla="*/ 2147483646 w 867"/>
                <a:gd name="T45" fmla="*/ 2147483646 h 870"/>
                <a:gd name="T46" fmla="*/ 2147483646 w 867"/>
                <a:gd name="T47" fmla="*/ 2147483646 h 870"/>
                <a:gd name="T48" fmla="*/ 2147483646 w 867"/>
                <a:gd name="T49" fmla="*/ 2147483646 h 870"/>
                <a:gd name="T50" fmla="*/ 2147483646 w 867"/>
                <a:gd name="T51" fmla="*/ 2147483646 h 870"/>
                <a:gd name="T52" fmla="*/ 2147483646 w 867"/>
                <a:gd name="T53" fmla="*/ 2147483646 h 870"/>
                <a:gd name="T54" fmla="*/ 2147483646 w 867"/>
                <a:gd name="T55" fmla="*/ 2147483646 h 870"/>
                <a:gd name="T56" fmla="*/ 2147483646 w 867"/>
                <a:gd name="T57" fmla="*/ 2147483646 h 870"/>
                <a:gd name="T58" fmla="*/ 2147483646 w 867"/>
                <a:gd name="T59" fmla="*/ 2147483646 h 870"/>
                <a:gd name="T60" fmla="*/ 2147483646 w 867"/>
                <a:gd name="T61" fmla="*/ 2147483646 h 870"/>
                <a:gd name="T62" fmla="*/ 2147483646 w 867"/>
                <a:gd name="T63" fmla="*/ 2147483646 h 870"/>
                <a:gd name="T64" fmla="*/ 2147483646 w 867"/>
                <a:gd name="T65" fmla="*/ 2147483646 h 870"/>
                <a:gd name="T66" fmla="*/ 2147483646 w 867"/>
                <a:gd name="T67" fmla="*/ 2147483646 h 870"/>
                <a:gd name="T68" fmla="*/ 2147483646 w 867"/>
                <a:gd name="T69" fmla="*/ 2147483646 h 870"/>
                <a:gd name="T70" fmla="*/ 2147483646 w 867"/>
                <a:gd name="T71" fmla="*/ 2147483646 h 870"/>
                <a:gd name="T72" fmla="*/ 2147483646 w 867"/>
                <a:gd name="T73" fmla="*/ 2147483646 h 870"/>
                <a:gd name="T74" fmla="*/ 2147483646 w 867"/>
                <a:gd name="T75" fmla="*/ 2147483646 h 870"/>
                <a:gd name="T76" fmla="*/ 2147483646 w 867"/>
                <a:gd name="T77" fmla="*/ 2147483646 h 870"/>
                <a:gd name="T78" fmla="*/ 2147483646 w 867"/>
                <a:gd name="T79" fmla="*/ 2147483646 h 870"/>
                <a:gd name="T80" fmla="*/ 2147483646 w 867"/>
                <a:gd name="T81" fmla="*/ 2147483646 h 870"/>
                <a:gd name="T82" fmla="*/ 2147483646 w 867"/>
                <a:gd name="T83" fmla="*/ 2147483646 h 870"/>
                <a:gd name="T84" fmla="*/ 2147483646 w 867"/>
                <a:gd name="T85" fmla="*/ 2147483646 h 87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867"/>
                <a:gd name="T130" fmla="*/ 0 h 870"/>
                <a:gd name="T131" fmla="*/ 867 w 867"/>
                <a:gd name="T132" fmla="*/ 870 h 870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865" h="870">
                  <a:moveTo>
                    <a:pt x="0" y="433"/>
                  </a:moveTo>
                  <a:lnTo>
                    <a:pt x="0" y="388"/>
                  </a:lnTo>
                  <a:lnTo>
                    <a:pt x="5" y="348"/>
                  </a:lnTo>
                  <a:lnTo>
                    <a:pt x="16" y="303"/>
                  </a:lnTo>
                  <a:lnTo>
                    <a:pt x="33" y="264"/>
                  </a:lnTo>
                  <a:lnTo>
                    <a:pt x="50" y="225"/>
                  </a:lnTo>
                  <a:lnTo>
                    <a:pt x="72" y="191"/>
                  </a:lnTo>
                  <a:lnTo>
                    <a:pt x="95" y="158"/>
                  </a:lnTo>
                  <a:lnTo>
                    <a:pt x="123" y="124"/>
                  </a:lnTo>
                  <a:lnTo>
                    <a:pt x="156" y="96"/>
                  </a:lnTo>
                  <a:lnTo>
                    <a:pt x="190" y="73"/>
                  </a:lnTo>
                  <a:lnTo>
                    <a:pt x="223" y="51"/>
                  </a:lnTo>
                  <a:lnTo>
                    <a:pt x="263" y="34"/>
                  </a:lnTo>
                  <a:lnTo>
                    <a:pt x="302" y="17"/>
                  </a:lnTo>
                  <a:lnTo>
                    <a:pt x="341" y="6"/>
                  </a:lnTo>
                  <a:lnTo>
                    <a:pt x="386" y="0"/>
                  </a:lnTo>
                  <a:lnTo>
                    <a:pt x="431" y="0"/>
                  </a:lnTo>
                  <a:lnTo>
                    <a:pt x="475" y="0"/>
                  </a:lnTo>
                  <a:lnTo>
                    <a:pt x="520" y="6"/>
                  </a:lnTo>
                  <a:lnTo>
                    <a:pt x="559" y="17"/>
                  </a:lnTo>
                  <a:lnTo>
                    <a:pt x="599" y="34"/>
                  </a:lnTo>
                  <a:lnTo>
                    <a:pt x="638" y="51"/>
                  </a:lnTo>
                  <a:lnTo>
                    <a:pt x="671" y="73"/>
                  </a:lnTo>
                  <a:lnTo>
                    <a:pt x="705" y="96"/>
                  </a:lnTo>
                  <a:lnTo>
                    <a:pt x="739" y="124"/>
                  </a:lnTo>
                  <a:lnTo>
                    <a:pt x="767" y="158"/>
                  </a:lnTo>
                  <a:lnTo>
                    <a:pt x="789" y="191"/>
                  </a:lnTo>
                  <a:lnTo>
                    <a:pt x="811" y="225"/>
                  </a:lnTo>
                  <a:lnTo>
                    <a:pt x="828" y="264"/>
                  </a:lnTo>
                  <a:lnTo>
                    <a:pt x="845" y="303"/>
                  </a:lnTo>
                  <a:lnTo>
                    <a:pt x="856" y="343"/>
                  </a:lnTo>
                  <a:lnTo>
                    <a:pt x="862" y="388"/>
                  </a:lnTo>
                  <a:lnTo>
                    <a:pt x="867" y="433"/>
                  </a:lnTo>
                  <a:lnTo>
                    <a:pt x="862" y="477"/>
                  </a:lnTo>
                  <a:lnTo>
                    <a:pt x="856" y="522"/>
                  </a:lnTo>
                  <a:lnTo>
                    <a:pt x="845" y="562"/>
                  </a:lnTo>
                  <a:lnTo>
                    <a:pt x="834" y="601"/>
                  </a:lnTo>
                  <a:lnTo>
                    <a:pt x="811" y="640"/>
                  </a:lnTo>
                  <a:lnTo>
                    <a:pt x="789" y="674"/>
                  </a:lnTo>
                  <a:lnTo>
                    <a:pt x="767" y="707"/>
                  </a:lnTo>
                  <a:lnTo>
                    <a:pt x="739" y="741"/>
                  </a:lnTo>
                  <a:lnTo>
                    <a:pt x="705" y="769"/>
                  </a:lnTo>
                  <a:lnTo>
                    <a:pt x="671" y="792"/>
                  </a:lnTo>
                  <a:lnTo>
                    <a:pt x="638" y="814"/>
                  </a:lnTo>
                  <a:lnTo>
                    <a:pt x="599" y="831"/>
                  </a:lnTo>
                  <a:lnTo>
                    <a:pt x="559" y="848"/>
                  </a:lnTo>
                  <a:lnTo>
                    <a:pt x="520" y="859"/>
                  </a:lnTo>
                  <a:lnTo>
                    <a:pt x="475" y="865"/>
                  </a:lnTo>
                  <a:lnTo>
                    <a:pt x="431" y="870"/>
                  </a:lnTo>
                  <a:lnTo>
                    <a:pt x="386" y="865"/>
                  </a:lnTo>
                  <a:lnTo>
                    <a:pt x="347" y="859"/>
                  </a:lnTo>
                  <a:lnTo>
                    <a:pt x="302" y="848"/>
                  </a:lnTo>
                  <a:lnTo>
                    <a:pt x="263" y="837"/>
                  </a:lnTo>
                  <a:lnTo>
                    <a:pt x="223" y="814"/>
                  </a:lnTo>
                  <a:lnTo>
                    <a:pt x="190" y="792"/>
                  </a:lnTo>
                  <a:lnTo>
                    <a:pt x="156" y="769"/>
                  </a:lnTo>
                  <a:lnTo>
                    <a:pt x="123" y="741"/>
                  </a:lnTo>
                  <a:lnTo>
                    <a:pt x="95" y="707"/>
                  </a:lnTo>
                  <a:lnTo>
                    <a:pt x="72" y="674"/>
                  </a:lnTo>
                  <a:lnTo>
                    <a:pt x="50" y="640"/>
                  </a:lnTo>
                  <a:lnTo>
                    <a:pt x="33" y="601"/>
                  </a:lnTo>
                  <a:lnTo>
                    <a:pt x="16" y="562"/>
                  </a:lnTo>
                  <a:lnTo>
                    <a:pt x="5" y="522"/>
                  </a:lnTo>
                  <a:lnTo>
                    <a:pt x="0" y="477"/>
                  </a:lnTo>
                  <a:lnTo>
                    <a:pt x="0" y="433"/>
                  </a:lnTo>
                  <a:close/>
                  <a:moveTo>
                    <a:pt x="16" y="477"/>
                  </a:moveTo>
                  <a:lnTo>
                    <a:pt x="22" y="517"/>
                  </a:lnTo>
                  <a:lnTo>
                    <a:pt x="33" y="556"/>
                  </a:lnTo>
                  <a:lnTo>
                    <a:pt x="44" y="595"/>
                  </a:lnTo>
                  <a:lnTo>
                    <a:pt x="67" y="635"/>
                  </a:lnTo>
                  <a:lnTo>
                    <a:pt x="84" y="668"/>
                  </a:lnTo>
                  <a:lnTo>
                    <a:pt x="112" y="696"/>
                  </a:lnTo>
                  <a:lnTo>
                    <a:pt x="134" y="730"/>
                  </a:lnTo>
                  <a:lnTo>
                    <a:pt x="168" y="752"/>
                  </a:lnTo>
                  <a:lnTo>
                    <a:pt x="195" y="780"/>
                  </a:lnTo>
                  <a:lnTo>
                    <a:pt x="235" y="803"/>
                  </a:lnTo>
                  <a:lnTo>
                    <a:pt x="268" y="820"/>
                  </a:lnTo>
                  <a:lnTo>
                    <a:pt x="307" y="831"/>
                  </a:lnTo>
                  <a:lnTo>
                    <a:pt x="347" y="842"/>
                  </a:lnTo>
                  <a:lnTo>
                    <a:pt x="386" y="848"/>
                  </a:lnTo>
                  <a:lnTo>
                    <a:pt x="431" y="853"/>
                  </a:lnTo>
                  <a:lnTo>
                    <a:pt x="475" y="848"/>
                  </a:lnTo>
                  <a:lnTo>
                    <a:pt x="515" y="842"/>
                  </a:lnTo>
                  <a:lnTo>
                    <a:pt x="554" y="831"/>
                  </a:lnTo>
                  <a:lnTo>
                    <a:pt x="593" y="820"/>
                  </a:lnTo>
                  <a:lnTo>
                    <a:pt x="632" y="803"/>
                  </a:lnTo>
                  <a:lnTo>
                    <a:pt x="666" y="780"/>
                  </a:lnTo>
                  <a:lnTo>
                    <a:pt x="694" y="758"/>
                  </a:lnTo>
                  <a:lnTo>
                    <a:pt x="727" y="730"/>
                  </a:lnTo>
                  <a:lnTo>
                    <a:pt x="750" y="702"/>
                  </a:lnTo>
                  <a:lnTo>
                    <a:pt x="778" y="668"/>
                  </a:lnTo>
                  <a:lnTo>
                    <a:pt x="800" y="635"/>
                  </a:lnTo>
                  <a:lnTo>
                    <a:pt x="817" y="595"/>
                  </a:lnTo>
                  <a:lnTo>
                    <a:pt x="828" y="556"/>
                  </a:lnTo>
                  <a:lnTo>
                    <a:pt x="839" y="517"/>
                  </a:lnTo>
                  <a:lnTo>
                    <a:pt x="845" y="477"/>
                  </a:lnTo>
                  <a:lnTo>
                    <a:pt x="850" y="433"/>
                  </a:lnTo>
                  <a:lnTo>
                    <a:pt x="845" y="393"/>
                  </a:lnTo>
                  <a:lnTo>
                    <a:pt x="839" y="348"/>
                  </a:lnTo>
                  <a:lnTo>
                    <a:pt x="828" y="309"/>
                  </a:lnTo>
                  <a:lnTo>
                    <a:pt x="817" y="270"/>
                  </a:lnTo>
                  <a:lnTo>
                    <a:pt x="800" y="236"/>
                  </a:lnTo>
                  <a:lnTo>
                    <a:pt x="778" y="197"/>
                  </a:lnTo>
                  <a:lnTo>
                    <a:pt x="755" y="169"/>
                  </a:lnTo>
                  <a:lnTo>
                    <a:pt x="727" y="135"/>
                  </a:lnTo>
                  <a:lnTo>
                    <a:pt x="699" y="113"/>
                  </a:lnTo>
                  <a:lnTo>
                    <a:pt x="666" y="85"/>
                  </a:lnTo>
                  <a:lnTo>
                    <a:pt x="632" y="68"/>
                  </a:lnTo>
                  <a:lnTo>
                    <a:pt x="593" y="45"/>
                  </a:lnTo>
                  <a:lnTo>
                    <a:pt x="554" y="34"/>
                  </a:lnTo>
                  <a:lnTo>
                    <a:pt x="515" y="23"/>
                  </a:lnTo>
                  <a:lnTo>
                    <a:pt x="475" y="17"/>
                  </a:lnTo>
                  <a:lnTo>
                    <a:pt x="431" y="17"/>
                  </a:lnTo>
                  <a:lnTo>
                    <a:pt x="391" y="17"/>
                  </a:lnTo>
                  <a:lnTo>
                    <a:pt x="347" y="23"/>
                  </a:lnTo>
                  <a:lnTo>
                    <a:pt x="307" y="34"/>
                  </a:lnTo>
                  <a:lnTo>
                    <a:pt x="268" y="45"/>
                  </a:lnTo>
                  <a:lnTo>
                    <a:pt x="235" y="68"/>
                  </a:lnTo>
                  <a:lnTo>
                    <a:pt x="195" y="85"/>
                  </a:lnTo>
                  <a:lnTo>
                    <a:pt x="168" y="113"/>
                  </a:lnTo>
                  <a:lnTo>
                    <a:pt x="134" y="135"/>
                  </a:lnTo>
                  <a:lnTo>
                    <a:pt x="112" y="169"/>
                  </a:lnTo>
                  <a:lnTo>
                    <a:pt x="84" y="197"/>
                  </a:lnTo>
                  <a:lnTo>
                    <a:pt x="67" y="236"/>
                  </a:lnTo>
                  <a:lnTo>
                    <a:pt x="44" y="270"/>
                  </a:lnTo>
                  <a:lnTo>
                    <a:pt x="33" y="309"/>
                  </a:lnTo>
                  <a:lnTo>
                    <a:pt x="22" y="348"/>
                  </a:lnTo>
                  <a:lnTo>
                    <a:pt x="16" y="388"/>
                  </a:lnTo>
                  <a:lnTo>
                    <a:pt x="16" y="433"/>
                  </a:lnTo>
                  <a:lnTo>
                    <a:pt x="16" y="477"/>
                  </a:lnTo>
                  <a:close/>
                </a:path>
              </a:pathLst>
            </a:custGeom>
            <a:solidFill>
              <a:srgbClr val="A6A6A6"/>
            </a:solidFill>
            <a:ln w="0">
              <a:solidFill>
                <a:srgbClr val="A6A6A6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en-US" altLang="zh-CN">
                  <a:latin typeface="Arial" pitchFamily="34" charset="0"/>
                </a:rPr>
                <a:t> </a:t>
              </a:r>
              <a:endParaRPr lang="en-US" altLang="zh-CN">
                <a:latin typeface="Arial" pitchFamily="34" charset="0"/>
              </a:endParaRPr>
            </a:p>
            <a:p>
              <a:pPr algn="ctr" eaLnBrk="1" hangingPunct="1">
                <a:buFont typeface="Arial" pitchFamily="34" charset="0"/>
                <a:buNone/>
              </a:pPr>
              <a:r>
                <a:rPr lang="en-US" altLang="zh-CN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 </a:t>
              </a:r>
              <a:r>
                <a:rPr lang="zh-CN" altLang="en-US" b="1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过 程</a:t>
              </a:r>
              <a:endParaRPr lang="en-US" altLang="zh-CN" b="1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 eaLnBrk="1" hangingPunct="1">
                <a:buFont typeface="Arial" pitchFamily="34" charset="0"/>
                <a:buNone/>
              </a:pPr>
              <a:r>
                <a:rPr lang="zh-CN" altLang="en-US" b="1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 与 方 法</a:t>
              </a:r>
              <a:endParaRPr lang="zh-CN" altLang="en-US" b="1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eaLnBrk="1" hangingPunct="1">
                <a:buFont typeface="Arial" pitchFamily="34" charset="0"/>
                <a:buNone/>
              </a:pPr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10265" name="Freeform 34"/>
            <p:cNvSpPr>
              <a:spLocks noChangeArrowheads="1"/>
            </p:cNvSpPr>
            <p:nvPr/>
          </p:nvSpPr>
          <p:spPr bwMode="auto">
            <a:xfrm rot="643246">
              <a:off x="304800" y="3549650"/>
              <a:ext cx="434975" cy="488950"/>
            </a:xfrm>
            <a:custGeom>
              <a:gdLst>
                <a:gd name="T0" fmla="*/ 2147483646 w 274"/>
                <a:gd name="T1" fmla="*/ 2147483646 h 308"/>
                <a:gd name="T2" fmla="*/ 2147483646 w 274"/>
                <a:gd name="T3" fmla="*/ 2147483646 h 308"/>
                <a:gd name="T4" fmla="*/ 0 w 274"/>
                <a:gd name="T5" fmla="*/ 2147483646 h 308"/>
                <a:gd name="T6" fmla="*/ 0 w 274"/>
                <a:gd name="T7" fmla="*/ 2147483646 h 308"/>
                <a:gd name="T8" fmla="*/ 2147483646 w 274"/>
                <a:gd name="T9" fmla="*/ 0 h 308"/>
                <a:gd name="T10" fmla="*/ 2147483646 w 274"/>
                <a:gd name="T11" fmla="*/ 2147483646 h 308"/>
                <a:gd name="T12" fmla="*/ 2147483646 w 274"/>
                <a:gd name="T13" fmla="*/ 2147483646 h 30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74"/>
                <a:gd name="T22" fmla="*/ 0 h 308"/>
                <a:gd name="T23" fmla="*/ 274 w 274"/>
                <a:gd name="T24" fmla="*/ 308 h 308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74" h="308">
                  <a:moveTo>
                    <a:pt x="67" y="308"/>
                  </a:moveTo>
                  <a:lnTo>
                    <a:pt x="22" y="224"/>
                  </a:lnTo>
                  <a:lnTo>
                    <a:pt x="0" y="140"/>
                  </a:lnTo>
                  <a:lnTo>
                    <a:pt x="0" y="67"/>
                  </a:lnTo>
                  <a:lnTo>
                    <a:pt x="16" y="0"/>
                  </a:lnTo>
                  <a:lnTo>
                    <a:pt x="274" y="219"/>
                  </a:lnTo>
                  <a:lnTo>
                    <a:pt x="67" y="30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" name="组合 28"/>
            <p:cNvGrpSpPr/>
            <p:nvPr/>
          </p:nvGrpSpPr>
          <p:grpSpPr>
            <a:xfrm>
              <a:off x="500062" y="3800004"/>
              <a:ext cx="185738" cy="194618"/>
              <a:chOff x="-685800" y="3747617"/>
              <a:chExt cx="185738" cy="194618"/>
            </a:xfrm>
          </p:grpSpPr>
          <p:sp>
            <p:nvSpPr>
              <p:cNvPr id="10267" name="Freeform 56"/>
              <p:cNvSpPr>
                <a:spLocks noChangeArrowheads="1"/>
              </p:cNvSpPr>
              <p:nvPr/>
            </p:nvSpPr>
            <p:spPr bwMode="auto">
              <a:xfrm>
                <a:off x="-685800" y="3747617"/>
                <a:ext cx="160338" cy="160338"/>
              </a:xfrm>
              <a:custGeom>
                <a:gdLst>
                  <a:gd name="T0" fmla="*/ 0 w 101"/>
                  <a:gd name="T1" fmla="*/ 2147483646 h 101"/>
                  <a:gd name="T2" fmla="*/ 2147483646 w 101"/>
                  <a:gd name="T3" fmla="*/ 2147483646 h 101"/>
                  <a:gd name="T4" fmla="*/ 2147483646 w 101"/>
                  <a:gd name="T5" fmla="*/ 2147483646 h 101"/>
                  <a:gd name="T6" fmla="*/ 2147483646 w 101"/>
                  <a:gd name="T7" fmla="*/ 2147483646 h 101"/>
                  <a:gd name="T8" fmla="*/ 2147483646 w 101"/>
                  <a:gd name="T9" fmla="*/ 0 h 101"/>
                  <a:gd name="T10" fmla="*/ 2147483646 w 101"/>
                  <a:gd name="T11" fmla="*/ 2147483646 h 101"/>
                  <a:gd name="T12" fmla="*/ 2147483646 w 101"/>
                  <a:gd name="T13" fmla="*/ 2147483646 h 101"/>
                  <a:gd name="T14" fmla="*/ 2147483646 w 101"/>
                  <a:gd name="T15" fmla="*/ 2147483646 h 101"/>
                  <a:gd name="T16" fmla="*/ 2147483646 w 101"/>
                  <a:gd name="T17" fmla="*/ 2147483646 h 101"/>
                  <a:gd name="T18" fmla="*/ 2147483646 w 101"/>
                  <a:gd name="T19" fmla="*/ 2147483646 h 101"/>
                  <a:gd name="T20" fmla="*/ 2147483646 w 101"/>
                  <a:gd name="T21" fmla="*/ 2147483646 h 101"/>
                  <a:gd name="T22" fmla="*/ 2147483646 w 101"/>
                  <a:gd name="T23" fmla="*/ 2147483646 h 101"/>
                  <a:gd name="T24" fmla="*/ 2147483646 w 101"/>
                  <a:gd name="T25" fmla="*/ 2147483646 h 101"/>
                  <a:gd name="T26" fmla="*/ 2147483646 w 101"/>
                  <a:gd name="T27" fmla="*/ 2147483646 h 101"/>
                  <a:gd name="T28" fmla="*/ 2147483646 w 101"/>
                  <a:gd name="T29" fmla="*/ 2147483646 h 101"/>
                  <a:gd name="T30" fmla="*/ 2147483646 w 101"/>
                  <a:gd name="T31" fmla="*/ 2147483646 h 101"/>
                  <a:gd name="T32" fmla="*/ 0 w 101"/>
                  <a:gd name="T33" fmla="*/ 2147483646 h 101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1"/>
                  <a:gd name="T52" fmla="*/ 0 h 101"/>
                  <a:gd name="T53" fmla="*/ 101 w 101"/>
                  <a:gd name="T54" fmla="*/ 101 h 101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0" h="100">
                    <a:moveTo>
                      <a:pt x="0" y="50"/>
                    </a:moveTo>
                    <a:lnTo>
                      <a:pt x="6" y="34"/>
                    </a:lnTo>
                    <a:lnTo>
                      <a:pt x="17" y="17"/>
                    </a:lnTo>
                    <a:lnTo>
                      <a:pt x="34" y="5"/>
                    </a:lnTo>
                    <a:lnTo>
                      <a:pt x="51" y="0"/>
                    </a:lnTo>
                    <a:lnTo>
                      <a:pt x="73" y="5"/>
                    </a:lnTo>
                    <a:lnTo>
                      <a:pt x="84" y="17"/>
                    </a:lnTo>
                    <a:lnTo>
                      <a:pt x="95" y="34"/>
                    </a:lnTo>
                    <a:lnTo>
                      <a:pt x="101" y="50"/>
                    </a:lnTo>
                    <a:lnTo>
                      <a:pt x="95" y="73"/>
                    </a:lnTo>
                    <a:lnTo>
                      <a:pt x="84" y="84"/>
                    </a:lnTo>
                    <a:lnTo>
                      <a:pt x="73" y="95"/>
                    </a:lnTo>
                    <a:lnTo>
                      <a:pt x="51" y="101"/>
                    </a:lnTo>
                    <a:lnTo>
                      <a:pt x="34" y="95"/>
                    </a:lnTo>
                    <a:lnTo>
                      <a:pt x="17" y="84"/>
                    </a:lnTo>
                    <a:lnTo>
                      <a:pt x="6" y="73"/>
                    </a:lnTo>
                    <a:lnTo>
                      <a:pt x="0" y="50"/>
                    </a:lnTo>
                    <a:close/>
                  </a:path>
                </a:pathLst>
              </a:custGeom>
              <a:solidFill>
                <a:srgbClr val="17375E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68" name="Freeform 57"/>
              <p:cNvSpPr>
                <a:spLocks noEditPoints="1" noChangeArrowheads="1"/>
              </p:cNvSpPr>
              <p:nvPr/>
            </p:nvSpPr>
            <p:spPr bwMode="auto">
              <a:xfrm>
                <a:off x="-685800" y="3754910"/>
                <a:ext cx="185738" cy="187325"/>
              </a:xfrm>
              <a:custGeom>
                <a:gdLst>
                  <a:gd name="T0" fmla="*/ 0 w 117"/>
                  <a:gd name="T1" fmla="*/ 2147483646 h 118"/>
                  <a:gd name="T2" fmla="*/ 0 w 117"/>
                  <a:gd name="T3" fmla="*/ 2147483646 h 118"/>
                  <a:gd name="T4" fmla="*/ 0 w 117"/>
                  <a:gd name="T5" fmla="*/ 2147483646 h 118"/>
                  <a:gd name="T6" fmla="*/ 0 w 117"/>
                  <a:gd name="T7" fmla="*/ 2147483646 h 118"/>
                  <a:gd name="T8" fmla="*/ 2147483646 w 117"/>
                  <a:gd name="T9" fmla="*/ 2147483646 h 118"/>
                  <a:gd name="T10" fmla="*/ 2147483646 w 117"/>
                  <a:gd name="T11" fmla="*/ 2147483646 h 118"/>
                  <a:gd name="T12" fmla="*/ 2147483646 w 117"/>
                  <a:gd name="T13" fmla="*/ 2147483646 h 118"/>
                  <a:gd name="T14" fmla="*/ 2147483646 w 117"/>
                  <a:gd name="T15" fmla="*/ 2147483646 h 118"/>
                  <a:gd name="T16" fmla="*/ 2147483646 w 117"/>
                  <a:gd name="T17" fmla="*/ 0 h 118"/>
                  <a:gd name="T18" fmla="*/ 2147483646 w 117"/>
                  <a:gd name="T19" fmla="*/ 0 h 118"/>
                  <a:gd name="T20" fmla="*/ 2147483646 w 117"/>
                  <a:gd name="T21" fmla="*/ 0 h 118"/>
                  <a:gd name="T22" fmla="*/ 2147483646 w 117"/>
                  <a:gd name="T23" fmla="*/ 0 h 118"/>
                  <a:gd name="T24" fmla="*/ 2147483646 w 117"/>
                  <a:gd name="T25" fmla="*/ 0 h 118"/>
                  <a:gd name="T26" fmla="*/ 2147483646 w 117"/>
                  <a:gd name="T27" fmla="*/ 2147483646 h 118"/>
                  <a:gd name="T28" fmla="*/ 2147483646 w 117"/>
                  <a:gd name="T29" fmla="*/ 2147483646 h 118"/>
                  <a:gd name="T30" fmla="*/ 2147483646 w 117"/>
                  <a:gd name="T31" fmla="*/ 2147483646 h 118"/>
                  <a:gd name="T32" fmla="*/ 2147483646 w 117"/>
                  <a:gd name="T33" fmla="*/ 2147483646 h 118"/>
                  <a:gd name="T34" fmla="*/ 2147483646 w 117"/>
                  <a:gd name="T35" fmla="*/ 2147483646 h 118"/>
                  <a:gd name="T36" fmla="*/ 2147483646 w 117"/>
                  <a:gd name="T37" fmla="*/ 2147483646 h 118"/>
                  <a:gd name="T38" fmla="*/ 2147483646 w 117"/>
                  <a:gd name="T39" fmla="*/ 2147483646 h 118"/>
                  <a:gd name="T40" fmla="*/ 2147483646 w 117"/>
                  <a:gd name="T41" fmla="*/ 2147483646 h 118"/>
                  <a:gd name="T42" fmla="*/ 2147483646 w 117"/>
                  <a:gd name="T43" fmla="*/ 2147483646 h 118"/>
                  <a:gd name="T44" fmla="*/ 2147483646 w 117"/>
                  <a:gd name="T45" fmla="*/ 2147483646 h 118"/>
                  <a:gd name="T46" fmla="*/ 2147483646 w 117"/>
                  <a:gd name="T47" fmla="*/ 2147483646 h 118"/>
                  <a:gd name="T48" fmla="*/ 2147483646 w 117"/>
                  <a:gd name="T49" fmla="*/ 2147483646 h 118"/>
                  <a:gd name="T50" fmla="*/ 2147483646 w 117"/>
                  <a:gd name="T51" fmla="*/ 2147483646 h 118"/>
                  <a:gd name="T52" fmla="*/ 2147483646 w 117"/>
                  <a:gd name="T53" fmla="*/ 2147483646 h 118"/>
                  <a:gd name="T54" fmla="*/ 0 w 117"/>
                  <a:gd name="T55" fmla="*/ 2147483646 h 118"/>
                  <a:gd name="T56" fmla="*/ 0 w 117"/>
                  <a:gd name="T57" fmla="*/ 2147483646 h 118"/>
                  <a:gd name="T58" fmla="*/ 0 w 117"/>
                  <a:gd name="T59" fmla="*/ 2147483646 h 118"/>
                  <a:gd name="T60" fmla="*/ 2147483646 w 117"/>
                  <a:gd name="T61" fmla="*/ 2147483646 h 118"/>
                  <a:gd name="T62" fmla="*/ 2147483646 w 117"/>
                  <a:gd name="T63" fmla="*/ 2147483646 h 118"/>
                  <a:gd name="T64" fmla="*/ 2147483646 w 117"/>
                  <a:gd name="T65" fmla="*/ 2147483646 h 118"/>
                  <a:gd name="T66" fmla="*/ 2147483646 w 117"/>
                  <a:gd name="T67" fmla="*/ 2147483646 h 118"/>
                  <a:gd name="T68" fmla="*/ 2147483646 w 117"/>
                  <a:gd name="T69" fmla="*/ 2147483646 h 118"/>
                  <a:gd name="T70" fmla="*/ 2147483646 w 117"/>
                  <a:gd name="T71" fmla="*/ 2147483646 h 118"/>
                  <a:gd name="T72" fmla="*/ 2147483646 w 117"/>
                  <a:gd name="T73" fmla="*/ 2147483646 h 118"/>
                  <a:gd name="T74" fmla="*/ 2147483646 w 117"/>
                  <a:gd name="T75" fmla="*/ 2147483646 h 118"/>
                  <a:gd name="T76" fmla="*/ 2147483646 w 117"/>
                  <a:gd name="T77" fmla="*/ 2147483646 h 118"/>
                  <a:gd name="T78" fmla="*/ 2147483646 w 117"/>
                  <a:gd name="T79" fmla="*/ 2147483646 h 118"/>
                  <a:gd name="T80" fmla="*/ 2147483646 w 117"/>
                  <a:gd name="T81" fmla="*/ 2147483646 h 118"/>
                  <a:gd name="T82" fmla="*/ 2147483646 w 117"/>
                  <a:gd name="T83" fmla="*/ 2147483646 h 118"/>
                  <a:gd name="T84" fmla="*/ 2147483646 w 117"/>
                  <a:gd name="T85" fmla="*/ 2147483646 h 118"/>
                  <a:gd name="T86" fmla="*/ 2147483646 w 117"/>
                  <a:gd name="T87" fmla="*/ 2147483646 h 118"/>
                  <a:gd name="T88" fmla="*/ 2147483646 w 117"/>
                  <a:gd name="T89" fmla="*/ 2147483646 h 118"/>
                  <a:gd name="T90" fmla="*/ 2147483646 w 117"/>
                  <a:gd name="T91" fmla="*/ 2147483646 h 118"/>
                  <a:gd name="T92" fmla="*/ 2147483646 w 117"/>
                  <a:gd name="T93" fmla="*/ 2147483646 h 118"/>
                  <a:gd name="T94" fmla="*/ 2147483646 w 117"/>
                  <a:gd name="T95" fmla="*/ 2147483646 h 118"/>
                  <a:gd name="T96" fmla="*/ 2147483646 w 117"/>
                  <a:gd name="T97" fmla="*/ 2147483646 h 118"/>
                  <a:gd name="T98" fmla="*/ 2147483646 w 117"/>
                  <a:gd name="T99" fmla="*/ 2147483646 h 118"/>
                  <a:gd name="T100" fmla="*/ 2147483646 w 117"/>
                  <a:gd name="T101" fmla="*/ 2147483646 h 118"/>
                  <a:gd name="T102" fmla="*/ 2147483646 w 117"/>
                  <a:gd name="T103" fmla="*/ 2147483646 h 118"/>
                  <a:gd name="T104" fmla="*/ 2147483646 w 117"/>
                  <a:gd name="T105" fmla="*/ 2147483646 h 118"/>
                  <a:gd name="T106" fmla="*/ 2147483646 w 117"/>
                  <a:gd name="T107" fmla="*/ 2147483646 h 118"/>
                  <a:gd name="T108" fmla="*/ 2147483646 w 117"/>
                  <a:gd name="T109" fmla="*/ 2147483646 h 118"/>
                  <a:gd name="T110" fmla="*/ 2147483646 w 117"/>
                  <a:gd name="T111" fmla="*/ 2147483646 h 118"/>
                  <a:gd name="T112" fmla="*/ 2147483646 w 117"/>
                  <a:gd name="T113" fmla="*/ 2147483646 h 118"/>
                  <a:gd name="T114" fmla="*/ 2147483646 w 117"/>
                  <a:gd name="T115" fmla="*/ 2147483646 h 118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117"/>
                  <a:gd name="T175" fmla="*/ 0 h 118"/>
                  <a:gd name="T176" fmla="*/ 117 w 117"/>
                  <a:gd name="T177" fmla="*/ 118 h 118"/>
                </a:gdLst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117" h="118">
                    <a:moveTo>
                      <a:pt x="0" y="56"/>
                    </a:moveTo>
                    <a:lnTo>
                      <a:pt x="0" y="56"/>
                    </a:lnTo>
                    <a:lnTo>
                      <a:pt x="0" y="45"/>
                    </a:lnTo>
                    <a:lnTo>
                      <a:pt x="0" y="34"/>
                    </a:lnTo>
                    <a:lnTo>
                      <a:pt x="5" y="34"/>
                    </a:lnTo>
                    <a:lnTo>
                      <a:pt x="11" y="17"/>
                    </a:lnTo>
                    <a:lnTo>
                      <a:pt x="16" y="11"/>
                    </a:lnTo>
                    <a:lnTo>
                      <a:pt x="33" y="6"/>
                    </a:lnTo>
                    <a:lnTo>
                      <a:pt x="33" y="0"/>
                    </a:lnTo>
                    <a:lnTo>
                      <a:pt x="44" y="0"/>
                    </a:lnTo>
                    <a:lnTo>
                      <a:pt x="56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78" y="6"/>
                    </a:lnTo>
                    <a:lnTo>
                      <a:pt x="95" y="11"/>
                    </a:lnTo>
                    <a:lnTo>
                      <a:pt x="100" y="17"/>
                    </a:lnTo>
                    <a:lnTo>
                      <a:pt x="112" y="34"/>
                    </a:lnTo>
                    <a:lnTo>
                      <a:pt x="117" y="56"/>
                    </a:lnTo>
                    <a:lnTo>
                      <a:pt x="112" y="79"/>
                    </a:lnTo>
                    <a:lnTo>
                      <a:pt x="100" y="96"/>
                    </a:lnTo>
                    <a:lnTo>
                      <a:pt x="95" y="101"/>
                    </a:lnTo>
                    <a:lnTo>
                      <a:pt x="78" y="112"/>
                    </a:lnTo>
                    <a:lnTo>
                      <a:pt x="56" y="118"/>
                    </a:lnTo>
                    <a:lnTo>
                      <a:pt x="33" y="112"/>
                    </a:lnTo>
                    <a:lnTo>
                      <a:pt x="16" y="101"/>
                    </a:lnTo>
                    <a:lnTo>
                      <a:pt x="11" y="96"/>
                    </a:lnTo>
                    <a:lnTo>
                      <a:pt x="5" y="79"/>
                    </a:lnTo>
                    <a:lnTo>
                      <a:pt x="0" y="79"/>
                    </a:lnTo>
                    <a:lnTo>
                      <a:pt x="0" y="68"/>
                    </a:lnTo>
                    <a:lnTo>
                      <a:pt x="0" y="56"/>
                    </a:lnTo>
                    <a:close/>
                    <a:moveTo>
                      <a:pt x="16" y="68"/>
                    </a:moveTo>
                    <a:lnTo>
                      <a:pt x="16" y="62"/>
                    </a:lnTo>
                    <a:lnTo>
                      <a:pt x="16" y="73"/>
                    </a:lnTo>
                    <a:lnTo>
                      <a:pt x="28" y="90"/>
                    </a:lnTo>
                    <a:lnTo>
                      <a:pt x="28" y="84"/>
                    </a:lnTo>
                    <a:lnTo>
                      <a:pt x="39" y="96"/>
                    </a:lnTo>
                    <a:lnTo>
                      <a:pt x="56" y="101"/>
                    </a:lnTo>
                    <a:lnTo>
                      <a:pt x="72" y="96"/>
                    </a:lnTo>
                    <a:lnTo>
                      <a:pt x="89" y="84"/>
                    </a:lnTo>
                    <a:lnTo>
                      <a:pt x="84" y="90"/>
                    </a:lnTo>
                    <a:lnTo>
                      <a:pt x="95" y="73"/>
                    </a:lnTo>
                    <a:lnTo>
                      <a:pt x="100" y="56"/>
                    </a:lnTo>
                    <a:lnTo>
                      <a:pt x="95" y="40"/>
                    </a:lnTo>
                    <a:lnTo>
                      <a:pt x="84" y="28"/>
                    </a:lnTo>
                    <a:lnTo>
                      <a:pt x="89" y="28"/>
                    </a:lnTo>
                    <a:lnTo>
                      <a:pt x="72" y="17"/>
                    </a:lnTo>
                    <a:lnTo>
                      <a:pt x="61" y="17"/>
                    </a:lnTo>
                    <a:lnTo>
                      <a:pt x="67" y="17"/>
                    </a:lnTo>
                    <a:lnTo>
                      <a:pt x="56" y="17"/>
                    </a:lnTo>
                    <a:lnTo>
                      <a:pt x="44" y="17"/>
                    </a:lnTo>
                    <a:lnTo>
                      <a:pt x="50" y="17"/>
                    </a:lnTo>
                    <a:lnTo>
                      <a:pt x="39" y="17"/>
                    </a:lnTo>
                    <a:lnTo>
                      <a:pt x="28" y="28"/>
                    </a:lnTo>
                    <a:lnTo>
                      <a:pt x="16" y="40"/>
                    </a:lnTo>
                    <a:lnTo>
                      <a:pt x="16" y="51"/>
                    </a:lnTo>
                    <a:lnTo>
                      <a:pt x="16" y="45"/>
                    </a:lnTo>
                    <a:lnTo>
                      <a:pt x="16" y="56"/>
                    </a:lnTo>
                    <a:lnTo>
                      <a:pt x="16" y="68"/>
                    </a:lnTo>
                    <a:close/>
                  </a:path>
                </a:pathLst>
              </a:custGeom>
              <a:solidFill>
                <a:srgbClr val="D9D9D9"/>
              </a:solidFill>
              <a:ln w="0">
                <a:solidFill>
                  <a:srgbClr val="D9D9D9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" name="组合 17"/>
          <p:cNvGrpSpPr/>
          <p:nvPr/>
        </p:nvGrpSpPr>
        <p:grpSpPr>
          <a:xfrm>
            <a:off x="388013" y="5086668"/>
            <a:ext cx="1663700" cy="1295400"/>
            <a:chOff x="285343" y="4887789"/>
            <a:chExt cx="1664664" cy="1295400"/>
          </a:xfrm>
        </p:grpSpPr>
        <p:sp>
          <p:nvSpPr>
            <p:cNvPr id="10259" name="Freeform 51"/>
            <p:cNvSpPr>
              <a:spLocks noEditPoints="1" noChangeArrowheads="1"/>
            </p:cNvSpPr>
            <p:nvPr/>
          </p:nvSpPr>
          <p:spPr bwMode="auto">
            <a:xfrm>
              <a:off x="573644" y="4887789"/>
              <a:ext cx="1376363" cy="1295400"/>
            </a:xfrm>
            <a:custGeom>
              <a:gdLst>
                <a:gd name="T0" fmla="*/ 2147483646 w 867"/>
                <a:gd name="T1" fmla="*/ 2147483646 h 870"/>
                <a:gd name="T2" fmla="*/ 2147483646 w 867"/>
                <a:gd name="T3" fmla="*/ 2147483646 h 870"/>
                <a:gd name="T4" fmla="*/ 2147483646 w 867"/>
                <a:gd name="T5" fmla="*/ 2147483646 h 870"/>
                <a:gd name="T6" fmla="*/ 2147483646 w 867"/>
                <a:gd name="T7" fmla="*/ 2147483646 h 870"/>
                <a:gd name="T8" fmla="*/ 2147483646 w 867"/>
                <a:gd name="T9" fmla="*/ 2147483646 h 870"/>
                <a:gd name="T10" fmla="*/ 2147483646 w 867"/>
                <a:gd name="T11" fmla="*/ 0 h 870"/>
                <a:gd name="T12" fmla="*/ 2147483646 w 867"/>
                <a:gd name="T13" fmla="*/ 2147483646 h 870"/>
                <a:gd name="T14" fmla="*/ 2147483646 w 867"/>
                <a:gd name="T15" fmla="*/ 2147483646 h 870"/>
                <a:gd name="T16" fmla="*/ 2147483646 w 867"/>
                <a:gd name="T17" fmla="*/ 2147483646 h 870"/>
                <a:gd name="T18" fmla="*/ 2147483646 w 867"/>
                <a:gd name="T19" fmla="*/ 2147483646 h 870"/>
                <a:gd name="T20" fmla="*/ 2147483646 w 867"/>
                <a:gd name="T21" fmla="*/ 2147483646 h 870"/>
                <a:gd name="T22" fmla="*/ 2147483646 w 867"/>
                <a:gd name="T23" fmla="*/ 2147483646 h 870"/>
                <a:gd name="T24" fmla="*/ 2147483646 w 867"/>
                <a:gd name="T25" fmla="*/ 2147483646 h 870"/>
                <a:gd name="T26" fmla="*/ 2147483646 w 867"/>
                <a:gd name="T27" fmla="*/ 2147483646 h 870"/>
                <a:gd name="T28" fmla="*/ 2147483646 w 867"/>
                <a:gd name="T29" fmla="*/ 2147483646 h 870"/>
                <a:gd name="T30" fmla="*/ 2147483646 w 867"/>
                <a:gd name="T31" fmla="*/ 2147483646 h 870"/>
                <a:gd name="T32" fmla="*/ 2147483646 w 867"/>
                <a:gd name="T33" fmla="*/ 2147483646 h 870"/>
                <a:gd name="T34" fmla="*/ 2147483646 w 867"/>
                <a:gd name="T35" fmla="*/ 2147483646 h 870"/>
                <a:gd name="T36" fmla="*/ 2147483646 w 867"/>
                <a:gd name="T37" fmla="*/ 2147483646 h 870"/>
                <a:gd name="T38" fmla="*/ 2147483646 w 867"/>
                <a:gd name="T39" fmla="*/ 2147483646 h 870"/>
                <a:gd name="T40" fmla="*/ 2147483646 w 867"/>
                <a:gd name="T41" fmla="*/ 2147483646 h 870"/>
                <a:gd name="T42" fmla="*/ 2147483646 w 867"/>
                <a:gd name="T43" fmla="*/ 2147483646 h 870"/>
                <a:gd name="T44" fmla="*/ 2147483646 w 867"/>
                <a:gd name="T45" fmla="*/ 2147483646 h 870"/>
                <a:gd name="T46" fmla="*/ 2147483646 w 867"/>
                <a:gd name="T47" fmla="*/ 2147483646 h 870"/>
                <a:gd name="T48" fmla="*/ 2147483646 w 867"/>
                <a:gd name="T49" fmla="*/ 2147483646 h 870"/>
                <a:gd name="T50" fmla="*/ 2147483646 w 867"/>
                <a:gd name="T51" fmla="*/ 2147483646 h 870"/>
                <a:gd name="T52" fmla="*/ 2147483646 w 867"/>
                <a:gd name="T53" fmla="*/ 2147483646 h 870"/>
                <a:gd name="T54" fmla="*/ 2147483646 w 867"/>
                <a:gd name="T55" fmla="*/ 2147483646 h 870"/>
                <a:gd name="T56" fmla="*/ 2147483646 w 867"/>
                <a:gd name="T57" fmla="*/ 2147483646 h 870"/>
                <a:gd name="T58" fmla="*/ 2147483646 w 867"/>
                <a:gd name="T59" fmla="*/ 2147483646 h 870"/>
                <a:gd name="T60" fmla="*/ 2147483646 w 867"/>
                <a:gd name="T61" fmla="*/ 2147483646 h 870"/>
                <a:gd name="T62" fmla="*/ 2147483646 w 867"/>
                <a:gd name="T63" fmla="*/ 2147483646 h 870"/>
                <a:gd name="T64" fmla="*/ 2147483646 w 867"/>
                <a:gd name="T65" fmla="*/ 2147483646 h 870"/>
                <a:gd name="T66" fmla="*/ 2147483646 w 867"/>
                <a:gd name="T67" fmla="*/ 2147483646 h 870"/>
                <a:gd name="T68" fmla="*/ 2147483646 w 867"/>
                <a:gd name="T69" fmla="*/ 2147483646 h 870"/>
                <a:gd name="T70" fmla="*/ 2147483646 w 867"/>
                <a:gd name="T71" fmla="*/ 2147483646 h 870"/>
                <a:gd name="T72" fmla="*/ 2147483646 w 867"/>
                <a:gd name="T73" fmla="*/ 2147483646 h 870"/>
                <a:gd name="T74" fmla="*/ 2147483646 w 867"/>
                <a:gd name="T75" fmla="*/ 2147483646 h 870"/>
                <a:gd name="T76" fmla="*/ 2147483646 w 867"/>
                <a:gd name="T77" fmla="*/ 2147483646 h 870"/>
                <a:gd name="T78" fmla="*/ 2147483646 w 867"/>
                <a:gd name="T79" fmla="*/ 2147483646 h 870"/>
                <a:gd name="T80" fmla="*/ 2147483646 w 867"/>
                <a:gd name="T81" fmla="*/ 2147483646 h 870"/>
                <a:gd name="T82" fmla="*/ 2147483646 w 867"/>
                <a:gd name="T83" fmla="*/ 2147483646 h 870"/>
                <a:gd name="T84" fmla="*/ 2147483646 w 867"/>
                <a:gd name="T85" fmla="*/ 2147483646 h 870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867"/>
                <a:gd name="T130" fmla="*/ 0 h 870"/>
                <a:gd name="T131" fmla="*/ 867 w 867"/>
                <a:gd name="T132" fmla="*/ 870 h 870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865" h="870">
                  <a:moveTo>
                    <a:pt x="0" y="433"/>
                  </a:moveTo>
                  <a:lnTo>
                    <a:pt x="0" y="388"/>
                  </a:lnTo>
                  <a:lnTo>
                    <a:pt x="5" y="348"/>
                  </a:lnTo>
                  <a:lnTo>
                    <a:pt x="16" y="303"/>
                  </a:lnTo>
                  <a:lnTo>
                    <a:pt x="33" y="264"/>
                  </a:lnTo>
                  <a:lnTo>
                    <a:pt x="50" y="225"/>
                  </a:lnTo>
                  <a:lnTo>
                    <a:pt x="72" y="191"/>
                  </a:lnTo>
                  <a:lnTo>
                    <a:pt x="95" y="158"/>
                  </a:lnTo>
                  <a:lnTo>
                    <a:pt x="123" y="124"/>
                  </a:lnTo>
                  <a:lnTo>
                    <a:pt x="156" y="96"/>
                  </a:lnTo>
                  <a:lnTo>
                    <a:pt x="190" y="73"/>
                  </a:lnTo>
                  <a:lnTo>
                    <a:pt x="223" y="51"/>
                  </a:lnTo>
                  <a:lnTo>
                    <a:pt x="263" y="34"/>
                  </a:lnTo>
                  <a:lnTo>
                    <a:pt x="302" y="17"/>
                  </a:lnTo>
                  <a:lnTo>
                    <a:pt x="341" y="6"/>
                  </a:lnTo>
                  <a:lnTo>
                    <a:pt x="386" y="0"/>
                  </a:lnTo>
                  <a:lnTo>
                    <a:pt x="431" y="0"/>
                  </a:lnTo>
                  <a:lnTo>
                    <a:pt x="475" y="0"/>
                  </a:lnTo>
                  <a:lnTo>
                    <a:pt x="520" y="6"/>
                  </a:lnTo>
                  <a:lnTo>
                    <a:pt x="559" y="17"/>
                  </a:lnTo>
                  <a:lnTo>
                    <a:pt x="599" y="34"/>
                  </a:lnTo>
                  <a:lnTo>
                    <a:pt x="638" y="51"/>
                  </a:lnTo>
                  <a:lnTo>
                    <a:pt x="671" y="73"/>
                  </a:lnTo>
                  <a:lnTo>
                    <a:pt x="705" y="96"/>
                  </a:lnTo>
                  <a:lnTo>
                    <a:pt x="739" y="124"/>
                  </a:lnTo>
                  <a:lnTo>
                    <a:pt x="767" y="158"/>
                  </a:lnTo>
                  <a:lnTo>
                    <a:pt x="789" y="191"/>
                  </a:lnTo>
                  <a:lnTo>
                    <a:pt x="811" y="225"/>
                  </a:lnTo>
                  <a:lnTo>
                    <a:pt x="828" y="264"/>
                  </a:lnTo>
                  <a:lnTo>
                    <a:pt x="845" y="303"/>
                  </a:lnTo>
                  <a:lnTo>
                    <a:pt x="856" y="343"/>
                  </a:lnTo>
                  <a:lnTo>
                    <a:pt x="862" y="388"/>
                  </a:lnTo>
                  <a:lnTo>
                    <a:pt x="867" y="433"/>
                  </a:lnTo>
                  <a:lnTo>
                    <a:pt x="862" y="477"/>
                  </a:lnTo>
                  <a:lnTo>
                    <a:pt x="856" y="522"/>
                  </a:lnTo>
                  <a:lnTo>
                    <a:pt x="845" y="562"/>
                  </a:lnTo>
                  <a:lnTo>
                    <a:pt x="834" y="601"/>
                  </a:lnTo>
                  <a:lnTo>
                    <a:pt x="811" y="640"/>
                  </a:lnTo>
                  <a:lnTo>
                    <a:pt x="789" y="674"/>
                  </a:lnTo>
                  <a:lnTo>
                    <a:pt x="767" y="707"/>
                  </a:lnTo>
                  <a:lnTo>
                    <a:pt x="739" y="741"/>
                  </a:lnTo>
                  <a:lnTo>
                    <a:pt x="705" y="769"/>
                  </a:lnTo>
                  <a:lnTo>
                    <a:pt x="671" y="792"/>
                  </a:lnTo>
                  <a:lnTo>
                    <a:pt x="638" y="814"/>
                  </a:lnTo>
                  <a:lnTo>
                    <a:pt x="599" y="831"/>
                  </a:lnTo>
                  <a:lnTo>
                    <a:pt x="559" y="848"/>
                  </a:lnTo>
                  <a:lnTo>
                    <a:pt x="520" y="859"/>
                  </a:lnTo>
                  <a:lnTo>
                    <a:pt x="475" y="865"/>
                  </a:lnTo>
                  <a:lnTo>
                    <a:pt x="431" y="870"/>
                  </a:lnTo>
                  <a:lnTo>
                    <a:pt x="386" y="865"/>
                  </a:lnTo>
                  <a:lnTo>
                    <a:pt x="347" y="859"/>
                  </a:lnTo>
                  <a:lnTo>
                    <a:pt x="302" y="848"/>
                  </a:lnTo>
                  <a:lnTo>
                    <a:pt x="263" y="837"/>
                  </a:lnTo>
                  <a:lnTo>
                    <a:pt x="223" y="814"/>
                  </a:lnTo>
                  <a:lnTo>
                    <a:pt x="190" y="792"/>
                  </a:lnTo>
                  <a:lnTo>
                    <a:pt x="156" y="769"/>
                  </a:lnTo>
                  <a:lnTo>
                    <a:pt x="123" y="741"/>
                  </a:lnTo>
                  <a:lnTo>
                    <a:pt x="95" y="707"/>
                  </a:lnTo>
                  <a:lnTo>
                    <a:pt x="72" y="674"/>
                  </a:lnTo>
                  <a:lnTo>
                    <a:pt x="50" y="640"/>
                  </a:lnTo>
                  <a:lnTo>
                    <a:pt x="33" y="601"/>
                  </a:lnTo>
                  <a:lnTo>
                    <a:pt x="16" y="562"/>
                  </a:lnTo>
                  <a:lnTo>
                    <a:pt x="5" y="522"/>
                  </a:lnTo>
                  <a:lnTo>
                    <a:pt x="0" y="477"/>
                  </a:lnTo>
                  <a:lnTo>
                    <a:pt x="0" y="433"/>
                  </a:lnTo>
                  <a:close/>
                  <a:moveTo>
                    <a:pt x="16" y="477"/>
                  </a:moveTo>
                  <a:lnTo>
                    <a:pt x="22" y="517"/>
                  </a:lnTo>
                  <a:lnTo>
                    <a:pt x="33" y="556"/>
                  </a:lnTo>
                  <a:lnTo>
                    <a:pt x="44" y="595"/>
                  </a:lnTo>
                  <a:lnTo>
                    <a:pt x="67" y="635"/>
                  </a:lnTo>
                  <a:lnTo>
                    <a:pt x="84" y="668"/>
                  </a:lnTo>
                  <a:lnTo>
                    <a:pt x="112" y="696"/>
                  </a:lnTo>
                  <a:lnTo>
                    <a:pt x="134" y="730"/>
                  </a:lnTo>
                  <a:lnTo>
                    <a:pt x="168" y="752"/>
                  </a:lnTo>
                  <a:lnTo>
                    <a:pt x="195" y="780"/>
                  </a:lnTo>
                  <a:lnTo>
                    <a:pt x="235" y="803"/>
                  </a:lnTo>
                  <a:lnTo>
                    <a:pt x="268" y="820"/>
                  </a:lnTo>
                  <a:lnTo>
                    <a:pt x="307" y="831"/>
                  </a:lnTo>
                  <a:lnTo>
                    <a:pt x="347" y="842"/>
                  </a:lnTo>
                  <a:lnTo>
                    <a:pt x="386" y="848"/>
                  </a:lnTo>
                  <a:lnTo>
                    <a:pt x="431" y="853"/>
                  </a:lnTo>
                  <a:lnTo>
                    <a:pt x="475" y="848"/>
                  </a:lnTo>
                  <a:lnTo>
                    <a:pt x="515" y="842"/>
                  </a:lnTo>
                  <a:lnTo>
                    <a:pt x="554" y="831"/>
                  </a:lnTo>
                  <a:lnTo>
                    <a:pt x="593" y="820"/>
                  </a:lnTo>
                  <a:lnTo>
                    <a:pt x="632" y="803"/>
                  </a:lnTo>
                  <a:lnTo>
                    <a:pt x="666" y="780"/>
                  </a:lnTo>
                  <a:lnTo>
                    <a:pt x="694" y="758"/>
                  </a:lnTo>
                  <a:lnTo>
                    <a:pt x="727" y="730"/>
                  </a:lnTo>
                  <a:lnTo>
                    <a:pt x="750" y="702"/>
                  </a:lnTo>
                  <a:lnTo>
                    <a:pt x="778" y="668"/>
                  </a:lnTo>
                  <a:lnTo>
                    <a:pt x="800" y="635"/>
                  </a:lnTo>
                  <a:lnTo>
                    <a:pt x="817" y="595"/>
                  </a:lnTo>
                  <a:lnTo>
                    <a:pt x="828" y="556"/>
                  </a:lnTo>
                  <a:lnTo>
                    <a:pt x="839" y="517"/>
                  </a:lnTo>
                  <a:lnTo>
                    <a:pt x="845" y="477"/>
                  </a:lnTo>
                  <a:lnTo>
                    <a:pt x="850" y="433"/>
                  </a:lnTo>
                  <a:lnTo>
                    <a:pt x="845" y="393"/>
                  </a:lnTo>
                  <a:lnTo>
                    <a:pt x="839" y="348"/>
                  </a:lnTo>
                  <a:lnTo>
                    <a:pt x="828" y="309"/>
                  </a:lnTo>
                  <a:lnTo>
                    <a:pt x="817" y="270"/>
                  </a:lnTo>
                  <a:lnTo>
                    <a:pt x="800" y="236"/>
                  </a:lnTo>
                  <a:lnTo>
                    <a:pt x="778" y="197"/>
                  </a:lnTo>
                  <a:lnTo>
                    <a:pt x="755" y="169"/>
                  </a:lnTo>
                  <a:lnTo>
                    <a:pt x="727" y="135"/>
                  </a:lnTo>
                  <a:lnTo>
                    <a:pt x="699" y="113"/>
                  </a:lnTo>
                  <a:lnTo>
                    <a:pt x="666" y="85"/>
                  </a:lnTo>
                  <a:lnTo>
                    <a:pt x="632" y="68"/>
                  </a:lnTo>
                  <a:lnTo>
                    <a:pt x="593" y="45"/>
                  </a:lnTo>
                  <a:lnTo>
                    <a:pt x="554" y="34"/>
                  </a:lnTo>
                  <a:lnTo>
                    <a:pt x="515" y="23"/>
                  </a:lnTo>
                  <a:lnTo>
                    <a:pt x="475" y="17"/>
                  </a:lnTo>
                  <a:lnTo>
                    <a:pt x="431" y="17"/>
                  </a:lnTo>
                  <a:lnTo>
                    <a:pt x="391" y="17"/>
                  </a:lnTo>
                  <a:lnTo>
                    <a:pt x="347" y="23"/>
                  </a:lnTo>
                  <a:lnTo>
                    <a:pt x="307" y="34"/>
                  </a:lnTo>
                  <a:lnTo>
                    <a:pt x="268" y="45"/>
                  </a:lnTo>
                  <a:lnTo>
                    <a:pt x="235" y="68"/>
                  </a:lnTo>
                  <a:lnTo>
                    <a:pt x="195" y="85"/>
                  </a:lnTo>
                  <a:lnTo>
                    <a:pt x="168" y="113"/>
                  </a:lnTo>
                  <a:lnTo>
                    <a:pt x="134" y="135"/>
                  </a:lnTo>
                  <a:lnTo>
                    <a:pt x="112" y="169"/>
                  </a:lnTo>
                  <a:lnTo>
                    <a:pt x="84" y="197"/>
                  </a:lnTo>
                  <a:lnTo>
                    <a:pt x="67" y="236"/>
                  </a:lnTo>
                  <a:lnTo>
                    <a:pt x="44" y="270"/>
                  </a:lnTo>
                  <a:lnTo>
                    <a:pt x="33" y="309"/>
                  </a:lnTo>
                  <a:lnTo>
                    <a:pt x="22" y="348"/>
                  </a:lnTo>
                  <a:lnTo>
                    <a:pt x="16" y="388"/>
                  </a:lnTo>
                  <a:lnTo>
                    <a:pt x="16" y="433"/>
                  </a:lnTo>
                  <a:lnTo>
                    <a:pt x="16" y="477"/>
                  </a:lnTo>
                  <a:close/>
                </a:path>
              </a:pathLst>
            </a:custGeom>
            <a:solidFill>
              <a:srgbClr val="A6A6A6"/>
            </a:solidFill>
            <a:ln w="0">
              <a:solidFill>
                <a:srgbClr val="A6A6A6"/>
              </a:solidFill>
              <a:round/>
            </a:ln>
          </p:spPr>
          <p:txBody>
            <a:bodyPr lIns="36000" rIns="3600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en-US" altLang="zh-CN">
                  <a:latin typeface="Arial" pitchFamily="34" charset="0"/>
                </a:rPr>
                <a:t> </a:t>
              </a:r>
              <a:endParaRPr lang="en-US" altLang="zh-CN">
                <a:latin typeface="Arial" pitchFamily="34" charset="0"/>
              </a:endParaRPr>
            </a:p>
            <a:p>
              <a:pPr algn="ctr" eaLnBrk="1" hangingPunct="1">
                <a:spcBef>
                  <a:spcPts val="600"/>
                </a:spcBef>
                <a:buFont typeface="Arial" pitchFamily="34" charset="0"/>
                <a:buNone/>
              </a:pPr>
              <a:r>
                <a:rPr lang="zh-CN" altLang="en-US" sz="1400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 </a:t>
              </a:r>
              <a:r>
                <a:rPr lang="zh-CN" altLang="en-US" b="1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情感态度  </a:t>
              </a:r>
              <a:endParaRPr lang="en-US" altLang="zh-CN" b="1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algn="ctr" eaLnBrk="1" hangingPunct="1">
                <a:buFont typeface="Arial" pitchFamily="34" charset="0"/>
                <a:buNone/>
              </a:pPr>
              <a:r>
                <a:rPr lang="zh-CN" altLang="en-US" b="1">
                  <a:solidFill>
                    <a:srgbClr val="051308"/>
                  </a:solidFill>
                  <a:latin typeface="微软雅黑" panose="020b0503020204020204" charset="-122"/>
                  <a:ea typeface="微软雅黑" panose="020b0503020204020204" charset="-122"/>
                </a:rPr>
                <a:t>价值观</a:t>
              </a:r>
              <a:endParaRPr lang="zh-CN" altLang="en-US" b="1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  <a:p>
              <a:pPr eaLnBrk="1" hangingPunct="1">
                <a:buFont typeface="Arial" pitchFamily="34" charset="0"/>
                <a:buNone/>
              </a:pPr>
              <a:endParaRPr lang="zh-CN" altLang="en-US">
                <a:latin typeface="Arial" pitchFamily="34" charset="0"/>
              </a:endParaRPr>
            </a:p>
          </p:txBody>
        </p:sp>
        <p:sp>
          <p:nvSpPr>
            <p:cNvPr id="10260" name="Freeform 34"/>
            <p:cNvSpPr>
              <a:spLocks noChangeArrowheads="1"/>
            </p:cNvSpPr>
            <p:nvPr/>
          </p:nvSpPr>
          <p:spPr bwMode="auto">
            <a:xfrm rot="643246">
              <a:off x="285343" y="4989191"/>
              <a:ext cx="434975" cy="488950"/>
            </a:xfrm>
            <a:custGeom>
              <a:gdLst>
                <a:gd name="T0" fmla="*/ 2147483646 w 274"/>
                <a:gd name="T1" fmla="*/ 2147483646 h 308"/>
                <a:gd name="T2" fmla="*/ 2147483646 w 274"/>
                <a:gd name="T3" fmla="*/ 2147483646 h 308"/>
                <a:gd name="T4" fmla="*/ 0 w 274"/>
                <a:gd name="T5" fmla="*/ 2147483646 h 308"/>
                <a:gd name="T6" fmla="*/ 0 w 274"/>
                <a:gd name="T7" fmla="*/ 2147483646 h 308"/>
                <a:gd name="T8" fmla="*/ 2147483646 w 274"/>
                <a:gd name="T9" fmla="*/ 0 h 308"/>
                <a:gd name="T10" fmla="*/ 2147483646 w 274"/>
                <a:gd name="T11" fmla="*/ 2147483646 h 308"/>
                <a:gd name="T12" fmla="*/ 2147483646 w 274"/>
                <a:gd name="T13" fmla="*/ 2147483646 h 30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74"/>
                <a:gd name="T22" fmla="*/ 0 h 308"/>
                <a:gd name="T23" fmla="*/ 274 w 274"/>
                <a:gd name="T24" fmla="*/ 308 h 308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74" h="308">
                  <a:moveTo>
                    <a:pt x="67" y="308"/>
                  </a:moveTo>
                  <a:lnTo>
                    <a:pt x="22" y="224"/>
                  </a:lnTo>
                  <a:lnTo>
                    <a:pt x="0" y="140"/>
                  </a:lnTo>
                  <a:lnTo>
                    <a:pt x="0" y="67"/>
                  </a:lnTo>
                  <a:lnTo>
                    <a:pt x="16" y="0"/>
                  </a:lnTo>
                  <a:lnTo>
                    <a:pt x="274" y="219"/>
                  </a:lnTo>
                  <a:lnTo>
                    <a:pt x="67" y="30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7" name="组合 23"/>
            <p:cNvGrpSpPr/>
            <p:nvPr/>
          </p:nvGrpSpPr>
          <p:grpSpPr>
            <a:xfrm>
              <a:off x="578407" y="5192589"/>
              <a:ext cx="185738" cy="198512"/>
              <a:chOff x="-488393" y="5171952"/>
              <a:chExt cx="185738" cy="198512"/>
            </a:xfrm>
          </p:grpSpPr>
          <p:sp>
            <p:nvSpPr>
              <p:cNvPr id="10262" name="Freeform 80"/>
              <p:cNvSpPr>
                <a:spLocks noChangeArrowheads="1"/>
              </p:cNvSpPr>
              <p:nvPr/>
            </p:nvSpPr>
            <p:spPr bwMode="auto">
              <a:xfrm>
                <a:off x="-485288" y="5210126"/>
                <a:ext cx="160338" cy="160338"/>
              </a:xfrm>
              <a:custGeom>
                <a:gdLst>
                  <a:gd name="T0" fmla="*/ 0 w 101"/>
                  <a:gd name="T1" fmla="*/ 2147483646 h 101"/>
                  <a:gd name="T2" fmla="*/ 2147483646 w 101"/>
                  <a:gd name="T3" fmla="*/ 2147483646 h 101"/>
                  <a:gd name="T4" fmla="*/ 2147483646 w 101"/>
                  <a:gd name="T5" fmla="*/ 2147483646 h 101"/>
                  <a:gd name="T6" fmla="*/ 2147483646 w 101"/>
                  <a:gd name="T7" fmla="*/ 2147483646 h 101"/>
                  <a:gd name="T8" fmla="*/ 2147483646 w 101"/>
                  <a:gd name="T9" fmla="*/ 0 h 101"/>
                  <a:gd name="T10" fmla="*/ 2147483646 w 101"/>
                  <a:gd name="T11" fmla="*/ 2147483646 h 101"/>
                  <a:gd name="T12" fmla="*/ 2147483646 w 101"/>
                  <a:gd name="T13" fmla="*/ 2147483646 h 101"/>
                  <a:gd name="T14" fmla="*/ 2147483646 w 101"/>
                  <a:gd name="T15" fmla="*/ 2147483646 h 101"/>
                  <a:gd name="T16" fmla="*/ 2147483646 w 101"/>
                  <a:gd name="T17" fmla="*/ 2147483646 h 101"/>
                  <a:gd name="T18" fmla="*/ 2147483646 w 101"/>
                  <a:gd name="T19" fmla="*/ 2147483646 h 101"/>
                  <a:gd name="T20" fmla="*/ 2147483646 w 101"/>
                  <a:gd name="T21" fmla="*/ 2147483646 h 101"/>
                  <a:gd name="T22" fmla="*/ 2147483646 w 101"/>
                  <a:gd name="T23" fmla="*/ 2147483646 h 101"/>
                  <a:gd name="T24" fmla="*/ 2147483646 w 101"/>
                  <a:gd name="T25" fmla="*/ 2147483646 h 101"/>
                  <a:gd name="T26" fmla="*/ 2147483646 w 101"/>
                  <a:gd name="T27" fmla="*/ 2147483646 h 101"/>
                  <a:gd name="T28" fmla="*/ 2147483646 w 101"/>
                  <a:gd name="T29" fmla="*/ 2147483646 h 101"/>
                  <a:gd name="T30" fmla="*/ 2147483646 w 101"/>
                  <a:gd name="T31" fmla="*/ 2147483646 h 101"/>
                  <a:gd name="T32" fmla="*/ 0 w 101"/>
                  <a:gd name="T33" fmla="*/ 2147483646 h 101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1"/>
                  <a:gd name="T52" fmla="*/ 0 h 101"/>
                  <a:gd name="T53" fmla="*/ 101 w 101"/>
                  <a:gd name="T54" fmla="*/ 101 h 101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0" h="100">
                    <a:moveTo>
                      <a:pt x="0" y="50"/>
                    </a:moveTo>
                    <a:lnTo>
                      <a:pt x="6" y="33"/>
                    </a:lnTo>
                    <a:lnTo>
                      <a:pt x="17" y="17"/>
                    </a:lnTo>
                    <a:lnTo>
                      <a:pt x="34" y="5"/>
                    </a:lnTo>
                    <a:lnTo>
                      <a:pt x="51" y="0"/>
                    </a:lnTo>
                    <a:lnTo>
                      <a:pt x="73" y="5"/>
                    </a:lnTo>
                    <a:lnTo>
                      <a:pt x="84" y="17"/>
                    </a:lnTo>
                    <a:lnTo>
                      <a:pt x="95" y="33"/>
                    </a:lnTo>
                    <a:lnTo>
                      <a:pt x="101" y="50"/>
                    </a:lnTo>
                    <a:lnTo>
                      <a:pt x="95" y="73"/>
                    </a:lnTo>
                    <a:lnTo>
                      <a:pt x="84" y="84"/>
                    </a:lnTo>
                    <a:lnTo>
                      <a:pt x="73" y="95"/>
                    </a:lnTo>
                    <a:lnTo>
                      <a:pt x="51" y="101"/>
                    </a:lnTo>
                    <a:lnTo>
                      <a:pt x="34" y="95"/>
                    </a:lnTo>
                    <a:lnTo>
                      <a:pt x="17" y="84"/>
                    </a:lnTo>
                    <a:lnTo>
                      <a:pt x="6" y="73"/>
                    </a:lnTo>
                    <a:lnTo>
                      <a:pt x="0" y="50"/>
                    </a:lnTo>
                    <a:close/>
                  </a:path>
                </a:pathLst>
              </a:custGeom>
              <a:solidFill>
                <a:srgbClr val="FF000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63" name="Freeform 81"/>
              <p:cNvSpPr>
                <a:spLocks noEditPoints="1" noChangeArrowheads="1"/>
              </p:cNvSpPr>
              <p:nvPr/>
            </p:nvSpPr>
            <p:spPr bwMode="auto">
              <a:xfrm>
                <a:off x="-488393" y="5171952"/>
                <a:ext cx="185738" cy="187325"/>
              </a:xfrm>
              <a:custGeom>
                <a:gdLst>
                  <a:gd name="T0" fmla="*/ 0 w 117"/>
                  <a:gd name="T1" fmla="*/ 2147483646 h 118"/>
                  <a:gd name="T2" fmla="*/ 0 w 117"/>
                  <a:gd name="T3" fmla="*/ 2147483646 h 118"/>
                  <a:gd name="T4" fmla="*/ 0 w 117"/>
                  <a:gd name="T5" fmla="*/ 2147483646 h 118"/>
                  <a:gd name="T6" fmla="*/ 0 w 117"/>
                  <a:gd name="T7" fmla="*/ 2147483646 h 118"/>
                  <a:gd name="T8" fmla="*/ 2147483646 w 117"/>
                  <a:gd name="T9" fmla="*/ 2147483646 h 118"/>
                  <a:gd name="T10" fmla="*/ 2147483646 w 117"/>
                  <a:gd name="T11" fmla="*/ 2147483646 h 118"/>
                  <a:gd name="T12" fmla="*/ 2147483646 w 117"/>
                  <a:gd name="T13" fmla="*/ 2147483646 h 118"/>
                  <a:gd name="T14" fmla="*/ 2147483646 w 117"/>
                  <a:gd name="T15" fmla="*/ 2147483646 h 118"/>
                  <a:gd name="T16" fmla="*/ 2147483646 w 117"/>
                  <a:gd name="T17" fmla="*/ 0 h 118"/>
                  <a:gd name="T18" fmla="*/ 2147483646 w 117"/>
                  <a:gd name="T19" fmla="*/ 0 h 118"/>
                  <a:gd name="T20" fmla="*/ 2147483646 w 117"/>
                  <a:gd name="T21" fmla="*/ 0 h 118"/>
                  <a:gd name="T22" fmla="*/ 2147483646 w 117"/>
                  <a:gd name="T23" fmla="*/ 0 h 118"/>
                  <a:gd name="T24" fmla="*/ 2147483646 w 117"/>
                  <a:gd name="T25" fmla="*/ 0 h 118"/>
                  <a:gd name="T26" fmla="*/ 2147483646 w 117"/>
                  <a:gd name="T27" fmla="*/ 2147483646 h 118"/>
                  <a:gd name="T28" fmla="*/ 2147483646 w 117"/>
                  <a:gd name="T29" fmla="*/ 2147483646 h 118"/>
                  <a:gd name="T30" fmla="*/ 2147483646 w 117"/>
                  <a:gd name="T31" fmla="*/ 2147483646 h 118"/>
                  <a:gd name="T32" fmla="*/ 2147483646 w 117"/>
                  <a:gd name="T33" fmla="*/ 2147483646 h 118"/>
                  <a:gd name="T34" fmla="*/ 2147483646 w 117"/>
                  <a:gd name="T35" fmla="*/ 2147483646 h 118"/>
                  <a:gd name="T36" fmla="*/ 2147483646 w 117"/>
                  <a:gd name="T37" fmla="*/ 2147483646 h 118"/>
                  <a:gd name="T38" fmla="*/ 2147483646 w 117"/>
                  <a:gd name="T39" fmla="*/ 2147483646 h 118"/>
                  <a:gd name="T40" fmla="*/ 2147483646 w 117"/>
                  <a:gd name="T41" fmla="*/ 2147483646 h 118"/>
                  <a:gd name="T42" fmla="*/ 2147483646 w 117"/>
                  <a:gd name="T43" fmla="*/ 2147483646 h 118"/>
                  <a:gd name="T44" fmla="*/ 2147483646 w 117"/>
                  <a:gd name="T45" fmla="*/ 2147483646 h 118"/>
                  <a:gd name="T46" fmla="*/ 2147483646 w 117"/>
                  <a:gd name="T47" fmla="*/ 2147483646 h 118"/>
                  <a:gd name="T48" fmla="*/ 2147483646 w 117"/>
                  <a:gd name="T49" fmla="*/ 2147483646 h 118"/>
                  <a:gd name="T50" fmla="*/ 2147483646 w 117"/>
                  <a:gd name="T51" fmla="*/ 2147483646 h 118"/>
                  <a:gd name="T52" fmla="*/ 2147483646 w 117"/>
                  <a:gd name="T53" fmla="*/ 2147483646 h 118"/>
                  <a:gd name="T54" fmla="*/ 0 w 117"/>
                  <a:gd name="T55" fmla="*/ 2147483646 h 118"/>
                  <a:gd name="T56" fmla="*/ 0 w 117"/>
                  <a:gd name="T57" fmla="*/ 2147483646 h 118"/>
                  <a:gd name="T58" fmla="*/ 0 w 117"/>
                  <a:gd name="T59" fmla="*/ 2147483646 h 118"/>
                  <a:gd name="T60" fmla="*/ 2147483646 w 117"/>
                  <a:gd name="T61" fmla="*/ 2147483646 h 118"/>
                  <a:gd name="T62" fmla="*/ 2147483646 w 117"/>
                  <a:gd name="T63" fmla="*/ 2147483646 h 118"/>
                  <a:gd name="T64" fmla="*/ 2147483646 w 117"/>
                  <a:gd name="T65" fmla="*/ 2147483646 h 118"/>
                  <a:gd name="T66" fmla="*/ 2147483646 w 117"/>
                  <a:gd name="T67" fmla="*/ 2147483646 h 118"/>
                  <a:gd name="T68" fmla="*/ 2147483646 w 117"/>
                  <a:gd name="T69" fmla="*/ 2147483646 h 118"/>
                  <a:gd name="T70" fmla="*/ 2147483646 w 117"/>
                  <a:gd name="T71" fmla="*/ 2147483646 h 118"/>
                  <a:gd name="T72" fmla="*/ 2147483646 w 117"/>
                  <a:gd name="T73" fmla="*/ 2147483646 h 118"/>
                  <a:gd name="T74" fmla="*/ 2147483646 w 117"/>
                  <a:gd name="T75" fmla="*/ 2147483646 h 118"/>
                  <a:gd name="T76" fmla="*/ 2147483646 w 117"/>
                  <a:gd name="T77" fmla="*/ 2147483646 h 118"/>
                  <a:gd name="T78" fmla="*/ 2147483646 w 117"/>
                  <a:gd name="T79" fmla="*/ 2147483646 h 118"/>
                  <a:gd name="T80" fmla="*/ 2147483646 w 117"/>
                  <a:gd name="T81" fmla="*/ 2147483646 h 118"/>
                  <a:gd name="T82" fmla="*/ 2147483646 w 117"/>
                  <a:gd name="T83" fmla="*/ 2147483646 h 118"/>
                  <a:gd name="T84" fmla="*/ 2147483646 w 117"/>
                  <a:gd name="T85" fmla="*/ 2147483646 h 118"/>
                  <a:gd name="T86" fmla="*/ 2147483646 w 117"/>
                  <a:gd name="T87" fmla="*/ 2147483646 h 118"/>
                  <a:gd name="T88" fmla="*/ 2147483646 w 117"/>
                  <a:gd name="T89" fmla="*/ 2147483646 h 118"/>
                  <a:gd name="T90" fmla="*/ 2147483646 w 117"/>
                  <a:gd name="T91" fmla="*/ 2147483646 h 118"/>
                  <a:gd name="T92" fmla="*/ 2147483646 w 117"/>
                  <a:gd name="T93" fmla="*/ 2147483646 h 118"/>
                  <a:gd name="T94" fmla="*/ 2147483646 w 117"/>
                  <a:gd name="T95" fmla="*/ 2147483646 h 118"/>
                  <a:gd name="T96" fmla="*/ 2147483646 w 117"/>
                  <a:gd name="T97" fmla="*/ 2147483646 h 118"/>
                  <a:gd name="T98" fmla="*/ 2147483646 w 117"/>
                  <a:gd name="T99" fmla="*/ 2147483646 h 118"/>
                  <a:gd name="T100" fmla="*/ 2147483646 w 117"/>
                  <a:gd name="T101" fmla="*/ 2147483646 h 118"/>
                  <a:gd name="T102" fmla="*/ 2147483646 w 117"/>
                  <a:gd name="T103" fmla="*/ 2147483646 h 118"/>
                  <a:gd name="T104" fmla="*/ 2147483646 w 117"/>
                  <a:gd name="T105" fmla="*/ 2147483646 h 118"/>
                  <a:gd name="T106" fmla="*/ 2147483646 w 117"/>
                  <a:gd name="T107" fmla="*/ 2147483646 h 118"/>
                  <a:gd name="T108" fmla="*/ 2147483646 w 117"/>
                  <a:gd name="T109" fmla="*/ 2147483646 h 118"/>
                  <a:gd name="T110" fmla="*/ 2147483646 w 117"/>
                  <a:gd name="T111" fmla="*/ 2147483646 h 118"/>
                  <a:gd name="T112" fmla="*/ 2147483646 w 117"/>
                  <a:gd name="T113" fmla="*/ 2147483646 h 118"/>
                  <a:gd name="T114" fmla="*/ 2147483646 w 117"/>
                  <a:gd name="T115" fmla="*/ 2147483646 h 118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117"/>
                  <a:gd name="T175" fmla="*/ 0 h 118"/>
                  <a:gd name="T176" fmla="*/ 117 w 117"/>
                  <a:gd name="T177" fmla="*/ 118 h 118"/>
                </a:gdLst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117" h="118">
                    <a:moveTo>
                      <a:pt x="0" y="56"/>
                    </a:moveTo>
                    <a:lnTo>
                      <a:pt x="0" y="56"/>
                    </a:lnTo>
                    <a:lnTo>
                      <a:pt x="0" y="45"/>
                    </a:lnTo>
                    <a:lnTo>
                      <a:pt x="0" y="34"/>
                    </a:lnTo>
                    <a:lnTo>
                      <a:pt x="5" y="34"/>
                    </a:lnTo>
                    <a:lnTo>
                      <a:pt x="11" y="17"/>
                    </a:lnTo>
                    <a:lnTo>
                      <a:pt x="16" y="11"/>
                    </a:lnTo>
                    <a:lnTo>
                      <a:pt x="33" y="6"/>
                    </a:lnTo>
                    <a:lnTo>
                      <a:pt x="33" y="0"/>
                    </a:lnTo>
                    <a:lnTo>
                      <a:pt x="44" y="0"/>
                    </a:lnTo>
                    <a:lnTo>
                      <a:pt x="56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78" y="6"/>
                    </a:lnTo>
                    <a:lnTo>
                      <a:pt x="95" y="11"/>
                    </a:lnTo>
                    <a:lnTo>
                      <a:pt x="100" y="17"/>
                    </a:lnTo>
                    <a:lnTo>
                      <a:pt x="112" y="34"/>
                    </a:lnTo>
                    <a:lnTo>
                      <a:pt x="117" y="56"/>
                    </a:lnTo>
                    <a:lnTo>
                      <a:pt x="112" y="79"/>
                    </a:lnTo>
                    <a:lnTo>
                      <a:pt x="100" y="95"/>
                    </a:lnTo>
                    <a:lnTo>
                      <a:pt x="95" y="101"/>
                    </a:lnTo>
                    <a:lnTo>
                      <a:pt x="78" y="112"/>
                    </a:lnTo>
                    <a:lnTo>
                      <a:pt x="56" y="118"/>
                    </a:lnTo>
                    <a:lnTo>
                      <a:pt x="33" y="112"/>
                    </a:lnTo>
                    <a:lnTo>
                      <a:pt x="16" y="101"/>
                    </a:lnTo>
                    <a:lnTo>
                      <a:pt x="11" y="95"/>
                    </a:lnTo>
                    <a:lnTo>
                      <a:pt x="5" y="79"/>
                    </a:lnTo>
                    <a:lnTo>
                      <a:pt x="0" y="79"/>
                    </a:lnTo>
                    <a:lnTo>
                      <a:pt x="0" y="67"/>
                    </a:lnTo>
                    <a:lnTo>
                      <a:pt x="0" y="56"/>
                    </a:lnTo>
                    <a:close/>
                    <a:moveTo>
                      <a:pt x="16" y="67"/>
                    </a:moveTo>
                    <a:lnTo>
                      <a:pt x="16" y="62"/>
                    </a:lnTo>
                    <a:lnTo>
                      <a:pt x="16" y="73"/>
                    </a:lnTo>
                    <a:lnTo>
                      <a:pt x="28" y="90"/>
                    </a:lnTo>
                    <a:lnTo>
                      <a:pt x="28" y="84"/>
                    </a:lnTo>
                    <a:lnTo>
                      <a:pt x="39" y="95"/>
                    </a:lnTo>
                    <a:lnTo>
                      <a:pt x="56" y="101"/>
                    </a:lnTo>
                    <a:lnTo>
                      <a:pt x="72" y="95"/>
                    </a:lnTo>
                    <a:lnTo>
                      <a:pt x="89" y="84"/>
                    </a:lnTo>
                    <a:lnTo>
                      <a:pt x="84" y="90"/>
                    </a:lnTo>
                    <a:lnTo>
                      <a:pt x="95" y="73"/>
                    </a:lnTo>
                    <a:lnTo>
                      <a:pt x="100" y="56"/>
                    </a:lnTo>
                    <a:lnTo>
                      <a:pt x="95" y="39"/>
                    </a:lnTo>
                    <a:lnTo>
                      <a:pt x="84" y="28"/>
                    </a:lnTo>
                    <a:lnTo>
                      <a:pt x="89" y="28"/>
                    </a:lnTo>
                    <a:lnTo>
                      <a:pt x="72" y="17"/>
                    </a:lnTo>
                    <a:lnTo>
                      <a:pt x="61" y="17"/>
                    </a:lnTo>
                    <a:lnTo>
                      <a:pt x="67" y="17"/>
                    </a:lnTo>
                    <a:lnTo>
                      <a:pt x="56" y="17"/>
                    </a:lnTo>
                    <a:lnTo>
                      <a:pt x="44" y="17"/>
                    </a:lnTo>
                    <a:lnTo>
                      <a:pt x="50" y="17"/>
                    </a:lnTo>
                    <a:lnTo>
                      <a:pt x="39" y="17"/>
                    </a:lnTo>
                    <a:lnTo>
                      <a:pt x="28" y="28"/>
                    </a:lnTo>
                    <a:lnTo>
                      <a:pt x="16" y="39"/>
                    </a:lnTo>
                    <a:lnTo>
                      <a:pt x="16" y="51"/>
                    </a:lnTo>
                    <a:lnTo>
                      <a:pt x="16" y="45"/>
                    </a:lnTo>
                    <a:lnTo>
                      <a:pt x="16" y="56"/>
                    </a:lnTo>
                    <a:lnTo>
                      <a:pt x="16" y="67"/>
                    </a:lnTo>
                    <a:close/>
                  </a:path>
                </a:pathLst>
              </a:custGeom>
              <a:solidFill>
                <a:srgbClr val="D9D9D9"/>
              </a:solidFill>
              <a:ln w="0">
                <a:solidFill>
                  <a:srgbClr val="D9D9D9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" name="圆角矩形 18"/>
          <p:cNvSpPr/>
          <p:nvPr/>
        </p:nvSpPr>
        <p:spPr>
          <a:xfrm>
            <a:off x="2339050" y="2311718"/>
            <a:ext cx="6705600" cy="901700"/>
          </a:xfrm>
          <a:prstGeom prst="roundRect">
            <a:avLst>
              <a:gd name="adj" fmla="val 8334"/>
            </a:avLst>
          </a:prstGeom>
          <a:solidFill>
            <a:srgbClr val="E2E8EA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2300"/>
              </a:lnSpc>
              <a:buFontTx/>
              <a:buNone/>
              <a:defRPr/>
            </a:pPr>
            <a:r>
              <a:rPr lang="zh-CN" altLang="en-US" sz="1400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rPr>
              <a:t>学会制作图形变形的形状补间动画。 </a:t>
            </a:r>
            <a:endParaRPr lang="zh-CN" altLang="en-US" sz="1400">
              <a:solidFill>
                <a:srgbClr val="051308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2339050" y="3429318"/>
            <a:ext cx="6824663" cy="1349375"/>
          </a:xfrm>
          <a:prstGeom prst="roundRect">
            <a:avLst>
              <a:gd name="adj" fmla="val 8334"/>
            </a:avLst>
          </a:prstGeom>
          <a:solidFill>
            <a:srgbClr val="DDEFEB">
              <a:alpha val="5058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2300"/>
              </a:lnSpc>
              <a:buFontTx/>
              <a:buNone/>
              <a:defRPr/>
            </a:pPr>
            <a:r>
              <a:rPr lang="zh-CN" altLang="en-US" sz="14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</a:rPr>
              <a:t>通过学习“圆变方”的形状补间动画，理解形状补间动画的原理，掌握形状补间动画制作的基本方法，能触类旁通制作其他简单的蝴蝶飞舞形状补间动画。</a:t>
            </a:r>
            <a:endParaRPr lang="en-US" altLang="zh-CN" sz="16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圆角矩形 36"/>
          <p:cNvSpPr/>
          <p:nvPr/>
        </p:nvSpPr>
        <p:spPr>
          <a:xfrm>
            <a:off x="2397788" y="5193030"/>
            <a:ext cx="6705600" cy="901700"/>
          </a:xfrm>
          <a:prstGeom prst="roundRect">
            <a:avLst>
              <a:gd name="adj" fmla="val 8334"/>
            </a:avLst>
          </a:prstGeom>
          <a:solidFill>
            <a:srgbClr val="E2E8EA">
              <a:alpha val="5098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2300"/>
              </a:lnSpc>
              <a:buFontTx/>
              <a:buNone/>
              <a:defRPr/>
            </a:pPr>
            <a:r>
              <a:rPr lang="zh-CN" altLang="en-US" sz="1400">
                <a:solidFill>
                  <a:srgbClr val="051308"/>
                </a:solidFill>
                <a:latin typeface="微软雅黑" panose="020b0503020204020204" charset="-122"/>
                <a:ea typeface="微软雅黑" panose="020b0503020204020204" charset="-122"/>
              </a:rPr>
              <a:t>培养学生善于分析问题、触类旁通、举一反三的自学能力，培养学生动手操作的实践能力。</a:t>
            </a:r>
            <a:endParaRPr lang="zh-CN" altLang="en-US" sz="1400">
              <a:solidFill>
                <a:srgbClr val="051308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258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b="1" smtClean="0"/>
              <a:t>教学目标</a:t>
            </a:r>
            <a:endParaRPr lang="zh-CN" altLang="en-US" b="1" smtClean="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294967295"/>
          </p:nvPr>
        </p:nvSpPr>
        <p:spPr>
          <a:xfrm>
            <a:off x="1833245" y="186055"/>
            <a:ext cx="7886700" cy="1325880"/>
          </a:xfrm>
        </p:spPr>
        <p:txBody>
          <a:bodyPr/>
          <a:lstStyle/>
          <a:p>
            <a:r>
              <a:rPr lang="zh-CN" altLang="zh-CN"/>
              <a:t>复习：</a:t>
            </a:r>
            <a:r>
              <a:rPr lang="zh-CN" altLang="zh-CN">
                <a:sym typeface="+mn-ea"/>
              </a:rPr>
              <a:t>逐帧动画</a:t>
            </a:r>
            <a:endParaRPr lang="zh-CN" altLang="zh-CN">
              <a:sym typeface="+mn-ea"/>
            </a:endParaRPr>
          </a:p>
        </p:txBody>
      </p:sp>
      <p:pic>
        <p:nvPicPr>
          <p:cNvPr id="4" name="内容占位符 3"/>
          <p:cNvPicPr>
            <a:picLocks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341370" y="1134745"/>
            <a:ext cx="6378575" cy="52616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1"/>
          <p:cNvSpPr>
            <a:spLocks noGrp="1"/>
          </p:cNvSpPr>
          <p:nvPr>
            <p:ph idx="4294967295"/>
          </p:nvPr>
        </p:nvSpPr>
        <p:spPr>
          <a:xfrm>
            <a:off x="1077595" y="2530475"/>
            <a:ext cx="8642350" cy="827405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例：制作一个圆变成正方形的动画</a:t>
            </a:r>
            <a:endParaRPr lang="zh-CN" altLang="en-US" sz="3600" b="1" smtClean="0"/>
          </a:p>
        </p:txBody>
      </p:sp>
      <p:sp>
        <p:nvSpPr>
          <p:cNvPr id="12291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 eaLnBrk="1" hangingPunct="1"/>
            <a:r>
              <a:rPr lang="zh-CN" altLang="en-US" smtClean="0"/>
              <a:t>一、图形的变形</a:t>
            </a:r>
            <a:endParaRPr lang="zh-CN" altLang="en-US" smtClean="0"/>
          </a:p>
        </p:txBody>
      </p:sp>
      <p:pic>
        <p:nvPicPr>
          <p:cNvPr id="11268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38975" y="3279775"/>
            <a:ext cx="6361113" cy="338931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 rot="463901">
            <a:off x="910300" y="4295775"/>
            <a:ext cx="3429000" cy="25209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338" name="内容占位符 1"/>
          <p:cNvSpPr>
            <a:spLocks noGrp="1"/>
          </p:cNvSpPr>
          <p:nvPr>
            <p:ph idx="4294967295"/>
          </p:nvPr>
        </p:nvSpPr>
        <p:spPr>
          <a:xfrm>
            <a:off x="0" y="2492375"/>
            <a:ext cx="4105275" cy="2921000"/>
          </a:xfrm>
        </p:spPr>
        <p:txBody>
          <a:bodyPr/>
          <a:lstStyle/>
          <a:p>
            <a:pPr>
              <a:defRPr/>
            </a:pPr>
            <a:r>
              <a:rPr lang="zh-CN" altLang="en-US" sz="2800" b="1" smtClean="0"/>
              <a:t>（</a:t>
            </a:r>
            <a:r>
              <a:rPr lang="en-US" altLang="zh-CN" sz="2800" b="1" smtClean="0"/>
              <a:t>1</a:t>
            </a:r>
            <a:r>
              <a:rPr lang="zh-CN" altLang="en-US" sz="2800" b="1" smtClean="0"/>
              <a:t>）新建动画文件；</a:t>
            </a:r>
            <a:endParaRPr lang="en-US" altLang="zh-CN" sz="2800" b="1" smtClean="0"/>
          </a:p>
          <a:p>
            <a:pPr>
              <a:defRPr/>
            </a:pPr>
            <a:r>
              <a:rPr lang="zh-CN" altLang="en-US" sz="2800" b="1" smtClean="0"/>
              <a:t>（</a:t>
            </a:r>
            <a:r>
              <a:rPr lang="en-US" altLang="zh-CN" sz="2800" b="1" smtClean="0"/>
              <a:t>2</a:t>
            </a:r>
            <a:r>
              <a:rPr lang="zh-CN" altLang="en-US" sz="2800" b="1" smtClean="0"/>
              <a:t>）创建补间动画：</a:t>
            </a:r>
            <a:endParaRPr lang="zh-CN" altLang="en-US" sz="2800" b="1" smtClean="0"/>
          </a:p>
          <a:p>
            <a:pPr marL="0" indent="0">
              <a:buFont typeface="Symbol" panose="05050102010706020507" pitchFamily="18" charset="2"/>
              <a:buNone/>
              <a:defRPr/>
            </a:pPr>
            <a:r>
              <a:rPr lang="zh-CN" altLang="en-US" sz="2800" smtClean="0"/>
              <a:t>第一步：</a:t>
            </a:r>
            <a:endParaRPr lang="en-US" altLang="zh-CN" sz="2800" smtClean="0"/>
          </a:p>
          <a:p>
            <a:pPr marL="0" indent="0">
              <a:buFont typeface="Symbol" panose="05050102010706020507" pitchFamily="18" charset="2"/>
              <a:buNone/>
              <a:defRPr/>
            </a:pPr>
            <a:r>
              <a:rPr lang="zh-CN" altLang="en-US" sz="2800" smtClean="0"/>
              <a:t>在工具箱中选中椭圆工具，并选中填充色为黄色。</a:t>
            </a:r>
            <a:endParaRPr lang="zh-CN" altLang="en-US" sz="2800" smtClean="0"/>
          </a:p>
        </p:txBody>
      </p:sp>
      <p:sp>
        <p:nvSpPr>
          <p:cNvPr id="13316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mtClean="0"/>
              <a:t>操作步骤：</a:t>
            </a:r>
            <a:endParaRPr lang="zh-CN" altLang="en-US" smtClean="0"/>
          </a:p>
        </p:txBody>
      </p:sp>
      <p:pic>
        <p:nvPicPr>
          <p:cNvPr id="12293" name="Picture 7" descr="C:\Users\Administrator\Desktop\001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931438" y="2779713"/>
            <a:ext cx="4006850" cy="37195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矩形标注 1"/>
          <p:cNvSpPr/>
          <p:nvPr/>
        </p:nvSpPr>
        <p:spPr>
          <a:xfrm>
            <a:off x="5723600" y="3910013"/>
            <a:ext cx="1657350" cy="431800"/>
          </a:xfrm>
          <a:prstGeom prst="wedgeRectCallout">
            <a:avLst>
              <a:gd name="adj1" fmla="val -91971"/>
              <a:gd name="adj2" fmla="val -1267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/>
              <a:t>选择椭圆工具</a:t>
            </a:r>
            <a:endParaRPr lang="zh-CN" altLang="en-US"/>
          </a:p>
        </p:txBody>
      </p:sp>
      <p:sp>
        <p:nvSpPr>
          <p:cNvPr id="9" name="矩形标注 8"/>
          <p:cNvSpPr/>
          <p:nvPr/>
        </p:nvSpPr>
        <p:spPr>
          <a:xfrm>
            <a:off x="3131213" y="5157788"/>
            <a:ext cx="1657350" cy="431800"/>
          </a:xfrm>
          <a:prstGeom prst="wedgeRectCallout">
            <a:avLst>
              <a:gd name="adj1" fmla="val 71009"/>
              <a:gd name="adj2" fmla="val -2203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/>
              <a:t>设置填充颜色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uiExpand="1" build="p"/>
      <p:bldP spid="2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 rot="463901">
            <a:off x="441988" y="4511675"/>
            <a:ext cx="3429000" cy="25209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315" name="内容占位符 1"/>
          <p:cNvSpPr>
            <a:spLocks noGrp="1"/>
          </p:cNvSpPr>
          <p:nvPr>
            <p:ph idx="4294967295"/>
          </p:nvPr>
        </p:nvSpPr>
        <p:spPr>
          <a:xfrm>
            <a:off x="0" y="2637155"/>
            <a:ext cx="3384550" cy="2592070"/>
          </a:xfrm>
        </p:spPr>
        <p:txBody>
          <a:bodyPr/>
          <a:lstStyle/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第二步：</a:t>
            </a:r>
            <a:endParaRPr lang="en-US" altLang="zh-CN" sz="2800" smtClean="0"/>
          </a:p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单击时间轴的第</a:t>
            </a:r>
            <a:r>
              <a:rPr lang="en-US" altLang="zh-CN" sz="2800" smtClean="0"/>
              <a:t>1</a:t>
            </a:r>
            <a:r>
              <a:rPr lang="zh-CN" altLang="en-US" sz="2800" smtClean="0"/>
              <a:t>帧，在工作区中绘制一个绿色的圆形（按住</a:t>
            </a:r>
            <a:r>
              <a:rPr lang="en-US" altLang="zh-CN" sz="2800" smtClean="0"/>
              <a:t>Shift</a:t>
            </a:r>
            <a:r>
              <a:rPr lang="zh-CN" altLang="en-US" sz="2800" smtClean="0"/>
              <a:t>键画圆）。</a:t>
            </a:r>
            <a:endParaRPr lang="zh-CN" altLang="en-US" sz="2800" smtClean="0"/>
          </a:p>
        </p:txBody>
      </p:sp>
      <p:sp>
        <p:nvSpPr>
          <p:cNvPr id="14340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mtClean="0"/>
              <a:t>操作步骤：</a:t>
            </a:r>
            <a:endParaRPr lang="zh-CN" altLang="en-US" smtClean="0"/>
          </a:p>
        </p:txBody>
      </p:sp>
      <p:pic>
        <p:nvPicPr>
          <p:cNvPr id="13317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067838" y="2628900"/>
            <a:ext cx="5113337" cy="40401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圆角矩形标注 2"/>
          <p:cNvSpPr/>
          <p:nvPr/>
        </p:nvSpPr>
        <p:spPr>
          <a:xfrm>
            <a:off x="5939500" y="3860800"/>
            <a:ext cx="1584325" cy="431800"/>
          </a:xfrm>
          <a:prstGeom prst="wedgeRoundRectCallout">
            <a:avLst>
              <a:gd name="adj1" fmla="val -82439"/>
              <a:gd name="adj2" fmla="val -12828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/>
              <a:t>在第</a:t>
            </a:r>
            <a:r>
              <a:rPr lang="en-US" altLang="zh-CN"/>
              <a:t>1</a:t>
            </a:r>
            <a:r>
              <a:rPr lang="zh-CN" altLang="en-US"/>
              <a:t>帧画圆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内容占位符 1"/>
          <p:cNvSpPr>
            <a:spLocks noGrp="1"/>
          </p:cNvSpPr>
          <p:nvPr>
            <p:ph idx="4294967295"/>
          </p:nvPr>
        </p:nvSpPr>
        <p:spPr>
          <a:xfrm>
            <a:off x="0" y="2637155"/>
            <a:ext cx="3241675" cy="2026920"/>
          </a:xfrm>
        </p:spPr>
        <p:txBody>
          <a:bodyPr/>
          <a:lstStyle/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第三步：</a:t>
            </a:r>
            <a:endParaRPr lang="en-US" altLang="zh-CN" sz="2800" smtClean="0"/>
          </a:p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单击第</a:t>
            </a:r>
            <a:r>
              <a:rPr lang="en-US" altLang="zh-CN" sz="2800" smtClean="0"/>
              <a:t>30</a:t>
            </a:r>
            <a:r>
              <a:rPr lang="zh-CN" altLang="en-US" sz="2800" smtClean="0"/>
              <a:t>帧处，单击鼠标右键“插入空白关键帧”。</a:t>
            </a:r>
            <a:endParaRPr lang="zh-CN" altLang="en-US" sz="2800" smtClean="0"/>
          </a:p>
        </p:txBody>
      </p:sp>
      <p:sp>
        <p:nvSpPr>
          <p:cNvPr id="15363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mtClean="0"/>
              <a:t>操作步骤：</a:t>
            </a:r>
            <a:endParaRPr lang="zh-CN" altLang="en-US" smtClean="0"/>
          </a:p>
        </p:txBody>
      </p:sp>
      <p:pic>
        <p:nvPicPr>
          <p:cNvPr id="14340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048788" y="2636838"/>
            <a:ext cx="5132387" cy="40544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463901">
            <a:off x="334038" y="4440238"/>
            <a:ext cx="3429000" cy="25209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内容占位符 1"/>
          <p:cNvSpPr>
            <a:spLocks noGrp="1"/>
          </p:cNvSpPr>
          <p:nvPr>
            <p:ph idx="4294967295"/>
          </p:nvPr>
        </p:nvSpPr>
        <p:spPr>
          <a:xfrm>
            <a:off x="0" y="2708275"/>
            <a:ext cx="3168650" cy="3241675"/>
          </a:xfrm>
        </p:spPr>
        <p:txBody>
          <a:bodyPr/>
          <a:lstStyle/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第四步：</a:t>
            </a:r>
            <a:endParaRPr lang="en-US" altLang="zh-CN" sz="2800" smtClean="0"/>
          </a:p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选用“矩形工具”，设置填充色为紫色，在工作区绘制一个正方形（按住</a:t>
            </a:r>
            <a:r>
              <a:rPr lang="en-US" altLang="zh-CN" sz="2800" smtClean="0"/>
              <a:t>Shift</a:t>
            </a:r>
            <a:r>
              <a:rPr lang="zh-CN" altLang="en-US" sz="2800" smtClean="0"/>
              <a:t>键画正方形）。</a:t>
            </a:r>
            <a:endParaRPr lang="en-US" altLang="zh-CN" sz="2800" smtClean="0"/>
          </a:p>
        </p:txBody>
      </p:sp>
      <p:sp>
        <p:nvSpPr>
          <p:cNvPr id="16387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mtClean="0"/>
              <a:t>操作步骤：</a:t>
            </a:r>
            <a:endParaRPr lang="zh-CN" altLang="en-US" smtClean="0"/>
          </a:p>
        </p:txBody>
      </p:sp>
      <p:pic>
        <p:nvPicPr>
          <p:cNvPr id="15364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139275" y="2708275"/>
            <a:ext cx="4987925" cy="394176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内容占位符 1"/>
          <p:cNvSpPr>
            <a:spLocks noGrp="1"/>
          </p:cNvSpPr>
          <p:nvPr>
            <p:ph idx="4294967295"/>
          </p:nvPr>
        </p:nvSpPr>
        <p:spPr>
          <a:xfrm>
            <a:off x="1005840" y="2060575"/>
            <a:ext cx="8714105" cy="1440180"/>
          </a:xfrm>
        </p:spPr>
        <p:txBody>
          <a:bodyPr/>
          <a:lstStyle/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第五步：</a:t>
            </a:r>
            <a:endParaRPr lang="en-US" altLang="zh-CN" sz="2800" smtClean="0"/>
          </a:p>
          <a:p>
            <a:pPr marL="0" indent="0">
              <a:buFont typeface="Symbol" panose="05050102010706020507" pitchFamily="18" charset="2"/>
              <a:buNone/>
            </a:pPr>
            <a:r>
              <a:rPr lang="zh-CN" altLang="en-US" sz="2800" smtClean="0"/>
              <a:t>选择第</a:t>
            </a:r>
            <a:r>
              <a:rPr lang="en-US" altLang="zh-CN" sz="2800" smtClean="0"/>
              <a:t>1</a:t>
            </a:r>
            <a:r>
              <a:rPr lang="zh-CN" altLang="en-US" sz="2800" smtClean="0"/>
              <a:t>帧，单击菜单栏选择属性，打开属性面板，选择补间方式为“形状”。</a:t>
            </a:r>
            <a:endParaRPr lang="zh-CN" altLang="en-US" sz="2800" smtClean="0"/>
          </a:p>
        </p:txBody>
      </p:sp>
      <p:sp>
        <p:nvSpPr>
          <p:cNvPr id="17411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mtClean="0"/>
              <a:t>操作步骤：</a:t>
            </a:r>
            <a:endParaRPr lang="zh-CN" altLang="en-US" smtClean="0"/>
          </a:p>
        </p:txBody>
      </p:sp>
      <p:pic>
        <p:nvPicPr>
          <p:cNvPr id="16388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72213" y="3632200"/>
            <a:ext cx="3600450" cy="30988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6389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004463" y="3638550"/>
            <a:ext cx="3551237" cy="305752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内容占位符 1"/>
          <p:cNvSpPr>
            <a:spLocks noGrp="1"/>
          </p:cNvSpPr>
          <p:nvPr>
            <p:ph idx="4294967295"/>
          </p:nvPr>
        </p:nvSpPr>
        <p:spPr>
          <a:xfrm>
            <a:off x="0" y="4581525"/>
            <a:ext cx="4161155" cy="2016125"/>
          </a:xfrm>
        </p:spPr>
        <p:txBody>
          <a:bodyPr/>
          <a:lstStyle/>
          <a:p>
            <a:pPr>
              <a:defRPr/>
            </a:pPr>
            <a:r>
              <a:rPr lang="zh-CN" altLang="en-US" sz="2800" b="1" smtClean="0"/>
              <a:t>（</a:t>
            </a:r>
            <a:r>
              <a:rPr lang="en-US" altLang="zh-CN" sz="2800" b="1" smtClean="0"/>
              <a:t>3</a:t>
            </a:r>
            <a:r>
              <a:rPr lang="zh-CN" altLang="en-US" sz="2800" b="1" smtClean="0"/>
              <a:t>）播放动画：</a:t>
            </a:r>
            <a:endParaRPr lang="en-US" altLang="zh-CN" sz="2800" b="1" smtClean="0"/>
          </a:p>
          <a:p>
            <a:pPr marL="0" indent="0">
              <a:buFont typeface="Symbol" panose="05050102010706020507" pitchFamily="18" charset="2"/>
              <a:buNone/>
              <a:defRPr/>
            </a:pPr>
            <a:r>
              <a:rPr lang="zh-CN" altLang="en-US" sz="2800" smtClean="0"/>
              <a:t>执行“控制 </a:t>
            </a:r>
            <a:r>
              <a:rPr lang="en-US" altLang="zh-CN" sz="2800" smtClean="0"/>
              <a:t>/ </a:t>
            </a:r>
            <a:r>
              <a:rPr lang="zh-CN" altLang="en-US" sz="2800" smtClean="0"/>
              <a:t>测试影片”菜单项，观看动画效果。</a:t>
            </a:r>
            <a:endParaRPr lang="zh-CN" altLang="en-US" sz="2800" smtClean="0"/>
          </a:p>
        </p:txBody>
      </p:sp>
      <p:sp>
        <p:nvSpPr>
          <p:cNvPr id="18435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mtClean="0"/>
              <a:t>操作步骤：</a:t>
            </a:r>
            <a:endParaRPr lang="zh-CN" altLang="en-US" smtClean="0"/>
          </a:p>
        </p:txBody>
      </p:sp>
      <p:pic>
        <p:nvPicPr>
          <p:cNvPr id="1741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829838" y="2636838"/>
            <a:ext cx="4351337" cy="37449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圆角矩形标注 2"/>
          <p:cNvSpPr/>
          <p:nvPr/>
        </p:nvSpPr>
        <p:spPr>
          <a:xfrm>
            <a:off x="611850" y="2205038"/>
            <a:ext cx="3527425" cy="2016125"/>
          </a:xfrm>
          <a:prstGeom prst="wedgeRoundRectCallout">
            <a:avLst>
              <a:gd name="adj1" fmla="val 69488"/>
              <a:gd name="adj2" fmla="val -180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800"/>
              <a:t>这时</a:t>
            </a:r>
            <a:r>
              <a:rPr lang="en-US" altLang="zh-CN" sz="2800"/>
              <a:t>Flash</a:t>
            </a:r>
            <a:r>
              <a:rPr lang="zh-CN" altLang="en-US" sz="2800"/>
              <a:t>根据第</a:t>
            </a:r>
            <a:r>
              <a:rPr lang="en-US" altLang="zh-CN" sz="2800"/>
              <a:t>1</a:t>
            </a:r>
            <a:r>
              <a:rPr lang="zh-CN" altLang="en-US" sz="2800"/>
              <a:t>帧和第</a:t>
            </a:r>
            <a:r>
              <a:rPr lang="en-US" altLang="zh-CN" sz="2800"/>
              <a:t>30</a:t>
            </a:r>
            <a:r>
              <a:rPr lang="zh-CN" altLang="en-US" sz="2800"/>
              <a:t>帧的内容自动生成两个关键帧之间的帧。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内容占位符 1"/>
          <p:cNvSpPr>
            <a:spLocks noGrp="1"/>
          </p:cNvSpPr>
          <p:nvPr>
            <p:ph idx="4294967295"/>
          </p:nvPr>
        </p:nvSpPr>
        <p:spPr>
          <a:xfrm>
            <a:off x="1005840" y="2675255"/>
            <a:ext cx="8714105" cy="753745"/>
          </a:xfrm>
        </p:spPr>
        <p:txBody>
          <a:bodyPr/>
          <a:lstStyle/>
          <a:p>
            <a:pPr>
              <a:defRPr/>
            </a:pPr>
            <a:r>
              <a:rPr lang="zh-CN" altLang="en-US" sz="3600" b="1" smtClean="0"/>
              <a:t>制作月亮盈亏的补间动画。</a:t>
            </a:r>
            <a:endParaRPr lang="en-US" altLang="zh-CN" sz="3600" b="1" smtClean="0"/>
          </a:p>
          <a:p>
            <a:pPr marL="0" indent="0">
              <a:buFont typeface="Symbol" panose="05050102010706020507" pitchFamily="18" charset="2"/>
              <a:buNone/>
              <a:defRPr/>
            </a:pPr>
            <a:endParaRPr lang="zh-CN" altLang="en-US" sz="3600" b="1" smtClean="0"/>
          </a:p>
        </p:txBody>
      </p:sp>
      <p:sp>
        <p:nvSpPr>
          <p:cNvPr id="19459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z="5400" b="1" smtClean="0"/>
              <a:t>任务一：</a:t>
            </a:r>
            <a:endParaRPr lang="zh-CN" altLang="en-US" sz="5400" b="1" smtClean="0"/>
          </a:p>
        </p:txBody>
      </p:sp>
      <p:pic>
        <p:nvPicPr>
          <p:cNvPr id="18436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8825" y="3529013"/>
            <a:ext cx="3852863" cy="299561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37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291800" y="3525838"/>
            <a:ext cx="3889375" cy="29972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燕尾形箭头 3"/>
          <p:cNvSpPr/>
          <p:nvPr/>
        </p:nvSpPr>
        <p:spPr>
          <a:xfrm>
            <a:off x="4572663" y="4981575"/>
            <a:ext cx="574675" cy="67945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内容占位符 1"/>
          <p:cNvSpPr>
            <a:spLocks noGrp="1"/>
          </p:cNvSpPr>
          <p:nvPr>
            <p:ph idx="4294967295"/>
          </p:nvPr>
        </p:nvSpPr>
        <p:spPr>
          <a:xfrm>
            <a:off x="1005840" y="2675255"/>
            <a:ext cx="8714105" cy="753745"/>
          </a:xfrm>
        </p:spPr>
        <p:txBody>
          <a:bodyPr/>
          <a:lstStyle/>
          <a:p>
            <a:r>
              <a:rPr lang="zh-CN" altLang="zh-CN" sz="3600" b="1" smtClean="0"/>
              <a:t>在原有基础上，再将弦月变为满月</a:t>
            </a:r>
            <a:r>
              <a:rPr lang="zh-CN" altLang="en-US" sz="3600" b="1" smtClean="0"/>
              <a:t>。</a:t>
            </a:r>
            <a:endParaRPr lang="en-US" altLang="zh-CN" sz="3600" b="1" smtClean="0"/>
          </a:p>
        </p:txBody>
      </p:sp>
      <p:sp>
        <p:nvSpPr>
          <p:cNvPr id="20483" name="标题 2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8383905" cy="1325880"/>
          </a:xfrm>
        </p:spPr>
        <p:txBody>
          <a:bodyPr/>
          <a:lstStyle/>
          <a:p>
            <a:pPr algn="l"/>
            <a:r>
              <a:rPr lang="zh-CN" altLang="en-US" sz="5400" b="1" smtClean="0"/>
              <a:t>任务二：</a:t>
            </a:r>
            <a:endParaRPr lang="zh-CN" altLang="en-US" sz="5400" b="1" smtClean="0"/>
          </a:p>
        </p:txBody>
      </p:sp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8825" y="3573463"/>
            <a:ext cx="3889375" cy="29940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1" name="Picture 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328313" y="3573463"/>
            <a:ext cx="3852862" cy="29940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2" name="Picture 7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567900" y="4941888"/>
            <a:ext cx="609600" cy="738187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44994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https://d.book118.com/766051031122010033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微软雅黑</vt:lpstr>
      <vt:lpstr>Symbol</vt:lpstr>
      <vt:lpstr>Office Theme</vt:lpstr>
      <vt:lpstr>动画补间动画</vt:lpstr>
      <vt:lpstr>教学目标</vt:lpstr>
      <vt:lpstr>复习：逐帧动画</vt:lpstr>
      <vt:lpstr>一、图形的变形</vt:lpstr>
      <vt:lpstr>操作步骤：</vt:lpstr>
      <vt:lpstr>操作步骤：</vt:lpstr>
      <vt:lpstr>操作步骤：</vt:lpstr>
      <vt:lpstr>操作步骤：</vt:lpstr>
      <vt:lpstr>操作步骤：</vt:lpstr>
      <vt:lpstr>操作步骤：</vt:lpstr>
      <vt:lpstr>任务一：</vt:lpstr>
      <vt:lpstr>任务二：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2024-09-02T03:23:09.674</cp:lastPrinted>
  <dcterms:created xsi:type="dcterms:W3CDTF">2024-09-01T19:23:09Z</dcterms:created>
  <dcterms:modified xsi:type="dcterms:W3CDTF">2024-09-01T19:23:11Z</dcterms:modified>
</cp:coreProperties>
</file>