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D5ED3B0-232B-4AFE-9E23-A7E5384A84D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D7AB1-49C4-40F7-8D26-D0D048078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455F0-A655-444D-BDB1-557D5344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387B8-2763-474A-B7C9-070FB2F21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8C3AF9-3C31-434B-B199-3EE176138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FB530C-5161-40EE-9ABC-F0778CAD2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F9E346-3C51-449C-8543-F9BE4EEB3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1B6EA5-0342-4A7D-A965-AEB84DF97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EA39DB-5A0D-4BF4-BF21-EC0ADD85F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3714D9-F60F-430B-9CED-816996B57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55C60-7C89-4713-9C14-536EBD7BA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E6E08-CD59-4983-B6B0-55A71D35F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EA9B8FC-6BFA-44D5-B082-EF377CBCA26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6091DD6-A1B1-40BA-8E4F-E5736B6871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52145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养老院安全生产规章制度培训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养老院安全生产规章制度培训简介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火灾防范培训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突发事件处理培训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老人护理技巧培训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安全生产规章制度培训效果评估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养老院安全生产规章制度培训简介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养老院安全生产规章制度培训的重要性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养老院作为关爱老年人的重要场所，安全生产规章制度培训至关重要。安全生产培训可以提高员工的安全意识，减少事故发生的可能性。良好的规章制度能够规范工作流程，确保老人的生活质量和安全。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养老院安全生产规章制度的法律法规要求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确保老人生活的安全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建立健全安全生产规章制度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提高员工的安全意识和应急处理能力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定期进行安全生产培训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确保老人的生活质量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符合国家相关标准和规定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安全生产规章制度培训内容概述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掌握应急灭火器材的使用方法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火灾防范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提升护理服务质量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老人护理技巧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熟悉应对突发事件的流程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突发事件处理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分散培训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根据部门需求安排培训时间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基础培训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入职员工必须参加，建立安全基础意识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进阶培训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定期进行，不断提升员工综合素质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培训形式和周期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集中培训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全院员工参与，统一培训内容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养老院安全生产规章制度培训是确保老人安全的重要保障，只有通过不断的培训和提升员工素质，才能提供更加优质的养老服务，让老人生活在一个安全、舒适的环境中。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火灾防范培训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火灾危害及预防措施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养老院中，火灾是常见的安全隐患，可能对老人和员工造成严重危害。因此，员工需要了解火灾的危害，并采取相应的预防措施。定期进行火灾逃生演练，让员工熟悉逃生路线和方法是至关重要的。同时，员工还应了解灭火器的使用方法和火灾报警器的作用，以提高火灾应对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火灾应急处理流程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员工立即向老人发出火警信号，保证老人安全疏散。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发出火警信号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员工按预先制定的应急处理流程迅速启动应急预案，确保火灾受到有效控制。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启动应急预案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火灾后对现场进行清理和检查，避免二次灾害的发生。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清理和检查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避免老人受伤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培训也包括如何避免老人在火灾中受伤，保证老人的安全。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知识测试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培训结束后，员工需进行火灾防范知识测试，以确保培训效果。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火灾防范技能培训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正确使用灭火器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员工应学会如何正确使用灭火器，迅速将初起火灾扑灭。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火灾报警系统的作用和维护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员工需要了解火灾报警系统的作用，及时发现火灾隐患并报警。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员工应学会如何正确操作火灾报警系统，确保火灾得到有效控制。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操作方法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定期对火灾报警系统进行检查和维护，确保系统正常运行。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定期维护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防范培训对于养老院的安全生产至关重要。员工需要持续加强对火灾危害和应对措施的学习，以应对突发火灾事件，确保老人的生命安全。持续的培训和定期演练将提高员工的火灾防范技能，为养老院的安全生产保驾护航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突发事件处理培训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突发事件种类及处理原则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养老院可能发生的突发事件包括意外伤害、自然灾害、传染病爆发等，员工需学会处理原则。 突发事件处理原则包括迅速报警、保护老人安全、组织疏散等。 员工应根据不同类型的突发事件采取相应的处理方式，确保老人生命安全。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突发事件应急预案制定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明确责任分工和处理流程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制定完善的应急预案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确保有效应对突发事件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掌握应急预案内容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检验实施效果并改进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定期组织应急演练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洪水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紧急救援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安全疏散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台风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预警措施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暴雨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排水防涝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紧急救护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自然灾害应对培训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地震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提前预防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迅速疏散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https://d.book118.com/766052145013010104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养老院安全生产规章制度培训</vt:lpstr>
      <vt:lpstr>目录</vt:lpstr>
      <vt:lpstr>第1章 养老院安全生产规章制度培训简介</vt:lpstr>
      <vt:lpstr> </vt:lpstr>
      <vt:lpstr>养老院安全生产规章制度的法律法规要求</vt:lpstr>
      <vt:lpstr>安全生产规章制度培训内容概述</vt:lpstr>
      <vt:lpstr>培训形式和周期</vt:lpstr>
      <vt:lpstr>总结</vt:lpstr>
      <vt:lpstr>第2章 火灾防范培训</vt:lpstr>
      <vt:lpstr> </vt:lpstr>
      <vt:lpstr>火灾应急处理流程</vt:lpstr>
      <vt:lpstr>火灾防范技能培训</vt:lpstr>
      <vt:lpstr>火灾报警系统的作用和维护</vt:lpstr>
      <vt:lpstr>结语</vt:lpstr>
      <vt:lpstr>第3章 突发事件处理培训</vt:lpstr>
      <vt:lpstr> </vt:lpstr>
      <vt:lpstr>突发事件应急预案制定</vt:lpstr>
      <vt:lpstr>自然灾害应对培训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2024-09-29T15:06:18.208</cp:lastPrinted>
  <dcterms:created xsi:type="dcterms:W3CDTF">2024-09-29T07:06:18Z</dcterms:created>
  <dcterms:modified xsi:type="dcterms:W3CDTF">2024-09-29T07:06:20Z</dcterms:modified>
</cp:coreProperties>
</file>