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2FFDE-6B36-49A2-B486-405D302EC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15C53-1941-4F1A-AF1E-13130985F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DC6E2-1524-4ED4-8804-AEBF32B6C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2F2E72-5945-40DC-AA4C-90CB0CEAC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566AA4-12B1-4D52-875A-CE0B599B3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FB4C5A-A076-4712-9EB0-557737A9C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E25122-15B4-421D-A39D-E99292426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CFE14-3F79-4521-8B9B-3F6EA4B79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44BACE-2BAE-4128-BDC4-5F8B99EEB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BA8EB-6B5F-4C3B-9AB9-0547E3EBA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C03DE-39C0-486B-BF6B-D93B203C2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05220315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党支部制度建设工作总结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党支部制度建设现状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党支部制度建设成果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党支部制度建设存在问题及原因分析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党支部制度建设改进措施及建议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党支部制度建设未来展望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促进党员作用发挥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通过制度约束和激励，激发党员的积极性、主动性和创造性，发挥党员的先锋模范作用。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落实党的方针政策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通过制度建设，确保党支部工作严格遵循党的路线、方针、政策，提高基层党组织的政治执行力。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加强组织建设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推动党支部工作规范化、制度化，提升基层党组织的组织力、凝聚力和战斗力。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制度建设情况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汇报党支部在制度建设方面的主要工作、取得的成效及存在的问题。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制度执行情况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分析党支部制度执行过程中的主要措施、实际效果及存在的困难。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经验教训与改进建议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总结党支部在制度建设过程中的经验教训，提出针对性的改进建议。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党支部制度建设现状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党支部组织制度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已建立完整的党支部组织制度，包括党员大会、支委会、党小组会等会议制度，以及民主生活会、民主评议党员等民主集中制制度。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党支部工作制度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制定了详细的工作计划、工作汇报、工作总结等工作制度，确保党支部工作有章可循、有据可查。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党支部学习制度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建立了定期学习制度，包括党课、理论学习、业务学习等内容，提高党员思想政治素质和业务能力。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制度框架搭建情况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党支部制度涵盖了组织建设、思想建设、作风建设、反腐倡廉建设等各个方面，内容全面、具体。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制度内容全面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随着党的路线方针政策和上级党组织的要求变化，党支部制度能够及时更新，保持与时俱进。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制度更新及时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党支部制度结合实际工作，制定了具体的操作流程和措施，方便党员执行和落实。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制度可操作性强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制度内容完善情况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监督检查到位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上级党组织定期对党支部制度执行情况进行监督检查，发现问题及时督促整改。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制度执行效果好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通过制度的执行，党支部工作规范化、制度化水平不断提高，党员队伍素质得到显著提升。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严格执行制度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党支部成员能够严格遵守各项制度，认真履行党员义务和职责，发挥先锋模范作用。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制度执行情况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党支部制度建设成果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加强党员教育培训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定期开展党员教育培训，提高党员政治素质和业务能力，增强党员责任感和使命感。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落实党员管理监督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建立健全党员管理监督机制，对党员进行定期考核和民主评议，及时处置不合格党员，保持党员队伍的先进性和纯洁性。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严格党员发展程序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通过规范党员发展程序，确保新发展党员质量，提高党员队伍整体素质。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提升党员素质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708" r="19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根据工作需要和党员分布情况，合理设置党支部和党小组，确保党的组织和工作全覆盖。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完善组织设置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建立健全党支部工作制度，规范组织生活会和民主生活会等党内政治生活，提高组织运行效率。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优化组织运行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落实党建工作责任制，加强党务工作者队伍建设，为党支部开展工作提供有力保障。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加强组织保障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加强组织建设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促进业务工作提升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党支部结合业务工作实际，开展创先争优活动，激发党员工作热情和创新精神，推动业务工作不断提升。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服务群众办实事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党支部坚持服务群众宗旨，积极为群众办实事、解难题，增强群众获得感和满意度。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发挥战斗堡垒作用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党支部紧密围绕中心工作，积极发挥战斗堡垒作用，凝聚人心、推动发展。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推动事业发展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https://d.book118.com/766052203153010040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2024-09-07T04:59:47.269</cp:lastPrinted>
  <dcterms:created xsi:type="dcterms:W3CDTF">2024-09-06T20:59:47Z</dcterms:created>
  <dcterms:modified xsi:type="dcterms:W3CDTF">2024-09-06T20:59:49Z</dcterms:modified>
</cp:coreProperties>
</file>